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1" r:id="rId7"/>
    <p:sldId id="262" r:id="rId8"/>
    <p:sldId id="267" r:id="rId9"/>
    <p:sldId id="275" r:id="rId10"/>
    <p:sldId id="263" r:id="rId11"/>
    <p:sldId id="272" r:id="rId12"/>
    <p:sldId id="273" r:id="rId13"/>
    <p:sldId id="274" r:id="rId14"/>
    <p:sldId id="279" r:id="rId15"/>
    <p:sldId id="278" r:id="rId16"/>
    <p:sldId id="276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CD69"/>
    <a:srgbClr val="9CCAF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29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060314-9AD5-45B9-A4F8-F512945C420F}" type="doc">
      <dgm:prSet loTypeId="urn:microsoft.com/office/officeart/2005/8/layout/orgChart1" loCatId="hierarchy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637812E-FD8E-4A85-B1E0-AE81614832A9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3200" b="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Collaboration Between</a:t>
          </a:r>
          <a:r>
            <a:rPr lang="en-US" sz="3200" b="0" baseline="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en-US" sz="3200" b="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CB6D872-13A7-4EE3-97B1-E8A1E547A885}" type="parTrans" cxnId="{43713BD3-741A-45E9-BB83-69C6DBB3C94D}">
      <dgm:prSet/>
      <dgm:spPr/>
      <dgm:t>
        <a:bodyPr/>
        <a:lstStyle/>
        <a:p>
          <a:endParaRPr lang="en-US"/>
        </a:p>
      </dgm:t>
    </dgm:pt>
    <dgm:pt modelId="{166375E1-4FE2-46D3-8F4A-A02312C45137}" type="sibTrans" cxnId="{43713BD3-741A-45E9-BB83-69C6DBB3C94D}">
      <dgm:prSet/>
      <dgm:spPr/>
      <dgm:t>
        <a:bodyPr/>
        <a:lstStyle/>
        <a:p>
          <a:endParaRPr lang="en-US"/>
        </a:p>
      </dgm:t>
    </dgm:pt>
    <dgm:pt modelId="{31366255-5B27-4505-B44A-B09C4D76F0C5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Govt. to Govt. including Police</a:t>
          </a:r>
          <a:endParaRPr lang="en-US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38CAD66-6667-4086-9972-E890060F72F9}" type="parTrans" cxnId="{48D4BC98-D014-4EF1-818E-2904E5DAB85C}">
      <dgm:prSet/>
      <dgm:spPr/>
      <dgm:t>
        <a:bodyPr/>
        <a:lstStyle/>
        <a:p>
          <a:endParaRPr lang="en-US"/>
        </a:p>
      </dgm:t>
    </dgm:pt>
    <dgm:pt modelId="{74749FB2-334D-4DBB-9911-5C657FB45900}" type="sibTrans" cxnId="{48D4BC98-D014-4EF1-818E-2904E5DAB85C}">
      <dgm:prSet/>
      <dgm:spPr/>
      <dgm:t>
        <a:bodyPr/>
        <a:lstStyle/>
        <a:p>
          <a:endParaRPr lang="en-US"/>
        </a:p>
      </dgm:t>
    </dgm:pt>
    <dgm:pt modelId="{CFEF1469-763D-4548-8D29-993E7F1D59D8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Think Tanks to Think Tanks</a:t>
          </a:r>
          <a:endParaRPr lang="en-US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DC2728-E411-4777-A5B1-490E44ABF634}" type="parTrans" cxnId="{5E59CF8E-C99E-4922-BCD8-363AD8DD8D6D}">
      <dgm:prSet/>
      <dgm:spPr/>
      <dgm:t>
        <a:bodyPr/>
        <a:lstStyle/>
        <a:p>
          <a:endParaRPr lang="en-US"/>
        </a:p>
      </dgm:t>
    </dgm:pt>
    <dgm:pt modelId="{63532659-F4D1-4B47-93A9-611AC0ACDD6D}" type="sibTrans" cxnId="{5E59CF8E-C99E-4922-BCD8-363AD8DD8D6D}">
      <dgm:prSet/>
      <dgm:spPr/>
      <dgm:t>
        <a:bodyPr/>
        <a:lstStyle/>
        <a:p>
          <a:endParaRPr lang="en-US"/>
        </a:p>
      </dgm:t>
    </dgm:pt>
    <dgm:pt modelId="{3D787CE0-769C-4C88-AB2F-690DFC782BE4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CSOs to CSOs</a:t>
          </a:r>
          <a:endParaRPr lang="en-US" sz="2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22246F-7894-4113-8C91-B89DE016517C}" type="parTrans" cxnId="{C01B5C71-24B5-4A27-86A2-751EB2C845D3}">
      <dgm:prSet/>
      <dgm:spPr/>
      <dgm:t>
        <a:bodyPr/>
        <a:lstStyle/>
        <a:p>
          <a:endParaRPr lang="en-US"/>
        </a:p>
      </dgm:t>
    </dgm:pt>
    <dgm:pt modelId="{5A146161-7253-4D5F-AC18-38577238455D}" type="sibTrans" cxnId="{C01B5C71-24B5-4A27-86A2-751EB2C845D3}">
      <dgm:prSet/>
      <dgm:spPr/>
      <dgm:t>
        <a:bodyPr/>
        <a:lstStyle/>
        <a:p>
          <a:endParaRPr lang="en-US"/>
        </a:p>
      </dgm:t>
    </dgm:pt>
    <dgm:pt modelId="{D280A55A-E889-44A9-9EE1-5FC8372A8D59}" type="pres">
      <dgm:prSet presAssocID="{9F060314-9AD5-45B9-A4F8-F512945C42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F659649-6F4F-49E4-9D43-7F3EE05C2172}" type="pres">
      <dgm:prSet presAssocID="{3637812E-FD8E-4A85-B1E0-AE81614832A9}" presName="hierRoot1" presStyleCnt="0">
        <dgm:presLayoutVars>
          <dgm:hierBranch val="init"/>
        </dgm:presLayoutVars>
      </dgm:prSet>
      <dgm:spPr/>
    </dgm:pt>
    <dgm:pt modelId="{3CA398A5-B2E5-4ED3-9BB1-8F03E9612397}" type="pres">
      <dgm:prSet presAssocID="{3637812E-FD8E-4A85-B1E0-AE81614832A9}" presName="rootComposite1" presStyleCnt="0"/>
      <dgm:spPr/>
    </dgm:pt>
    <dgm:pt modelId="{3A17A2F7-40AC-4109-BECE-7A4D581526FA}" type="pres">
      <dgm:prSet presAssocID="{3637812E-FD8E-4A85-B1E0-AE81614832A9}" presName="rootText1" presStyleLbl="node0" presStyleIdx="0" presStyleCnt="1" custScaleX="199805" custScaleY="158214" custLinFactNeighborX="-3700" custLinFactNeighborY="37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1E147E-CE1A-4DD3-8086-CC5E866424B9}" type="pres">
      <dgm:prSet presAssocID="{3637812E-FD8E-4A85-B1E0-AE81614832A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421BCE0-C7CF-469E-BBE3-839CD69D4BDC}" type="pres">
      <dgm:prSet presAssocID="{3637812E-FD8E-4A85-B1E0-AE81614832A9}" presName="hierChild2" presStyleCnt="0"/>
      <dgm:spPr/>
    </dgm:pt>
    <dgm:pt modelId="{76A0B239-7768-4A67-9262-65CC286E0C40}" type="pres">
      <dgm:prSet presAssocID="{638CAD66-6667-4086-9972-E890060F72F9}" presName="Name37" presStyleLbl="parChTrans1D2" presStyleIdx="0" presStyleCnt="3"/>
      <dgm:spPr/>
      <dgm:t>
        <a:bodyPr/>
        <a:lstStyle/>
        <a:p>
          <a:endParaRPr lang="en-US"/>
        </a:p>
      </dgm:t>
    </dgm:pt>
    <dgm:pt modelId="{8A53E232-5E0D-417F-A85C-7F29C8C75EC1}" type="pres">
      <dgm:prSet presAssocID="{31366255-5B27-4505-B44A-B09C4D76F0C5}" presName="hierRoot2" presStyleCnt="0">
        <dgm:presLayoutVars>
          <dgm:hierBranch val="init"/>
        </dgm:presLayoutVars>
      </dgm:prSet>
      <dgm:spPr/>
    </dgm:pt>
    <dgm:pt modelId="{566167F0-A1B1-4BD1-B472-1FFDFBF29F7E}" type="pres">
      <dgm:prSet presAssocID="{31366255-5B27-4505-B44A-B09C4D76F0C5}" presName="rootComposite" presStyleCnt="0"/>
      <dgm:spPr/>
    </dgm:pt>
    <dgm:pt modelId="{B22559DB-F0E0-4DEF-9C3A-4453A0F32FCF}" type="pres">
      <dgm:prSet presAssocID="{31366255-5B27-4505-B44A-B09C4D76F0C5}" presName="rootText" presStyleLbl="node2" presStyleIdx="0" presStyleCnt="3" custScaleX="114652" custScaleY="1867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E6FDFC-638B-4EF6-BBF5-48643AF0DCE1}" type="pres">
      <dgm:prSet presAssocID="{31366255-5B27-4505-B44A-B09C4D76F0C5}" presName="rootConnector" presStyleLbl="node2" presStyleIdx="0" presStyleCnt="3"/>
      <dgm:spPr/>
      <dgm:t>
        <a:bodyPr/>
        <a:lstStyle/>
        <a:p>
          <a:endParaRPr lang="en-US"/>
        </a:p>
      </dgm:t>
    </dgm:pt>
    <dgm:pt modelId="{1AACF507-3F70-4FBB-8BC3-ACC154412491}" type="pres">
      <dgm:prSet presAssocID="{31366255-5B27-4505-B44A-B09C4D76F0C5}" presName="hierChild4" presStyleCnt="0"/>
      <dgm:spPr/>
    </dgm:pt>
    <dgm:pt modelId="{B59925DE-2F72-4325-BD1F-EB9175B9DBE8}" type="pres">
      <dgm:prSet presAssocID="{31366255-5B27-4505-B44A-B09C4D76F0C5}" presName="hierChild5" presStyleCnt="0"/>
      <dgm:spPr/>
    </dgm:pt>
    <dgm:pt modelId="{242C2B25-C114-4565-9B7E-BB88593290CA}" type="pres">
      <dgm:prSet presAssocID="{80DC2728-E411-4777-A5B1-490E44ABF634}" presName="Name37" presStyleLbl="parChTrans1D2" presStyleIdx="1" presStyleCnt="3"/>
      <dgm:spPr/>
      <dgm:t>
        <a:bodyPr/>
        <a:lstStyle/>
        <a:p>
          <a:endParaRPr lang="en-US"/>
        </a:p>
      </dgm:t>
    </dgm:pt>
    <dgm:pt modelId="{17332FC2-451A-4082-B56F-33F0832869AA}" type="pres">
      <dgm:prSet presAssocID="{CFEF1469-763D-4548-8D29-993E7F1D59D8}" presName="hierRoot2" presStyleCnt="0">
        <dgm:presLayoutVars>
          <dgm:hierBranch val="init"/>
        </dgm:presLayoutVars>
      </dgm:prSet>
      <dgm:spPr/>
    </dgm:pt>
    <dgm:pt modelId="{120737B4-DE8F-42DF-AB58-DA2E0A47F111}" type="pres">
      <dgm:prSet presAssocID="{CFEF1469-763D-4548-8D29-993E7F1D59D8}" presName="rootComposite" presStyleCnt="0"/>
      <dgm:spPr/>
    </dgm:pt>
    <dgm:pt modelId="{FE26A8C3-BC67-4D01-B7C7-0F8118DFC83D}" type="pres">
      <dgm:prSet presAssocID="{CFEF1469-763D-4548-8D29-993E7F1D59D8}" presName="rootText" presStyleLbl="node2" presStyleIdx="1" presStyleCnt="3" custScaleX="125353" custScaleY="1867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74E0F5-A079-48A8-986F-0DB603E89B76}" type="pres">
      <dgm:prSet presAssocID="{CFEF1469-763D-4548-8D29-993E7F1D59D8}" presName="rootConnector" presStyleLbl="node2" presStyleIdx="1" presStyleCnt="3"/>
      <dgm:spPr/>
      <dgm:t>
        <a:bodyPr/>
        <a:lstStyle/>
        <a:p>
          <a:endParaRPr lang="en-US"/>
        </a:p>
      </dgm:t>
    </dgm:pt>
    <dgm:pt modelId="{7ADA0FF9-4566-4189-A834-5E8A2E92C92E}" type="pres">
      <dgm:prSet presAssocID="{CFEF1469-763D-4548-8D29-993E7F1D59D8}" presName="hierChild4" presStyleCnt="0"/>
      <dgm:spPr/>
    </dgm:pt>
    <dgm:pt modelId="{2846D247-92D9-48B4-8E62-C2322BCFEE0C}" type="pres">
      <dgm:prSet presAssocID="{CFEF1469-763D-4548-8D29-993E7F1D59D8}" presName="hierChild5" presStyleCnt="0"/>
      <dgm:spPr/>
    </dgm:pt>
    <dgm:pt modelId="{4B24B83F-E9A0-4829-8F77-1FE7D65AFC09}" type="pres">
      <dgm:prSet presAssocID="{2C22246F-7894-4113-8C91-B89DE016517C}" presName="Name37" presStyleLbl="parChTrans1D2" presStyleIdx="2" presStyleCnt="3"/>
      <dgm:spPr/>
      <dgm:t>
        <a:bodyPr/>
        <a:lstStyle/>
        <a:p>
          <a:endParaRPr lang="en-US"/>
        </a:p>
      </dgm:t>
    </dgm:pt>
    <dgm:pt modelId="{68734197-090B-4C4C-8667-081255481274}" type="pres">
      <dgm:prSet presAssocID="{3D787CE0-769C-4C88-AB2F-690DFC782BE4}" presName="hierRoot2" presStyleCnt="0">
        <dgm:presLayoutVars>
          <dgm:hierBranch val="init"/>
        </dgm:presLayoutVars>
      </dgm:prSet>
      <dgm:spPr/>
    </dgm:pt>
    <dgm:pt modelId="{ACAFDFA7-438F-4EED-9B0F-2B578C5CCF6F}" type="pres">
      <dgm:prSet presAssocID="{3D787CE0-769C-4C88-AB2F-690DFC782BE4}" presName="rootComposite" presStyleCnt="0"/>
      <dgm:spPr/>
    </dgm:pt>
    <dgm:pt modelId="{64E0F396-2F0F-4F15-857B-CCDDC4826065}" type="pres">
      <dgm:prSet presAssocID="{3D787CE0-769C-4C88-AB2F-690DFC782BE4}" presName="rootText" presStyleLbl="node2" presStyleIdx="2" presStyleCnt="3" custScaleX="117503" custScaleY="1867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CF75CD-A8C1-4B05-B9A5-EE9901341A66}" type="pres">
      <dgm:prSet presAssocID="{3D787CE0-769C-4C88-AB2F-690DFC782BE4}" presName="rootConnector" presStyleLbl="node2" presStyleIdx="2" presStyleCnt="3"/>
      <dgm:spPr/>
      <dgm:t>
        <a:bodyPr/>
        <a:lstStyle/>
        <a:p>
          <a:endParaRPr lang="en-US"/>
        </a:p>
      </dgm:t>
    </dgm:pt>
    <dgm:pt modelId="{4764D9EB-764A-455D-BB78-D31D94B1CB01}" type="pres">
      <dgm:prSet presAssocID="{3D787CE0-769C-4C88-AB2F-690DFC782BE4}" presName="hierChild4" presStyleCnt="0"/>
      <dgm:spPr/>
    </dgm:pt>
    <dgm:pt modelId="{9C8C5658-F4D5-49E0-8F74-8783B68882DC}" type="pres">
      <dgm:prSet presAssocID="{3D787CE0-769C-4C88-AB2F-690DFC782BE4}" presName="hierChild5" presStyleCnt="0"/>
      <dgm:spPr/>
    </dgm:pt>
    <dgm:pt modelId="{CE739521-DFAF-488B-9B6F-68F7448451B2}" type="pres">
      <dgm:prSet presAssocID="{3637812E-FD8E-4A85-B1E0-AE81614832A9}" presName="hierChild3" presStyleCnt="0"/>
      <dgm:spPr/>
    </dgm:pt>
  </dgm:ptLst>
  <dgm:cxnLst>
    <dgm:cxn modelId="{A9F9B0A1-0E14-4D1C-8BE8-DA2B00E221B4}" type="presOf" srcId="{31366255-5B27-4505-B44A-B09C4D76F0C5}" destId="{44E6FDFC-638B-4EF6-BBF5-48643AF0DCE1}" srcOrd="1" destOrd="0" presId="urn:microsoft.com/office/officeart/2005/8/layout/orgChart1"/>
    <dgm:cxn modelId="{4C2151AE-A46B-41D2-82F1-08819B7660C6}" type="presOf" srcId="{3637812E-FD8E-4A85-B1E0-AE81614832A9}" destId="{3A17A2F7-40AC-4109-BECE-7A4D581526FA}" srcOrd="0" destOrd="0" presId="urn:microsoft.com/office/officeart/2005/8/layout/orgChart1"/>
    <dgm:cxn modelId="{43713BD3-741A-45E9-BB83-69C6DBB3C94D}" srcId="{9F060314-9AD5-45B9-A4F8-F512945C420F}" destId="{3637812E-FD8E-4A85-B1E0-AE81614832A9}" srcOrd="0" destOrd="0" parTransId="{ACB6D872-13A7-4EE3-97B1-E8A1E547A885}" sibTransId="{166375E1-4FE2-46D3-8F4A-A02312C45137}"/>
    <dgm:cxn modelId="{FE7BD83F-6C63-42B7-88A4-35DE86BAE69D}" type="presOf" srcId="{3637812E-FD8E-4A85-B1E0-AE81614832A9}" destId="{D61E147E-CE1A-4DD3-8086-CC5E866424B9}" srcOrd="1" destOrd="0" presId="urn:microsoft.com/office/officeart/2005/8/layout/orgChart1"/>
    <dgm:cxn modelId="{B018E55E-3CC9-4CB6-B37E-3DAAD0C98F27}" type="presOf" srcId="{2C22246F-7894-4113-8C91-B89DE016517C}" destId="{4B24B83F-E9A0-4829-8F77-1FE7D65AFC09}" srcOrd="0" destOrd="0" presId="urn:microsoft.com/office/officeart/2005/8/layout/orgChart1"/>
    <dgm:cxn modelId="{74C1E1BB-AA31-42D9-BBAD-10280F357356}" type="presOf" srcId="{3D787CE0-769C-4C88-AB2F-690DFC782BE4}" destId="{BBCF75CD-A8C1-4B05-B9A5-EE9901341A66}" srcOrd="1" destOrd="0" presId="urn:microsoft.com/office/officeart/2005/8/layout/orgChart1"/>
    <dgm:cxn modelId="{7C06DA8C-713A-4FBC-95CD-A0C2B809D2C2}" type="presOf" srcId="{CFEF1469-763D-4548-8D29-993E7F1D59D8}" destId="{FE26A8C3-BC67-4D01-B7C7-0F8118DFC83D}" srcOrd="0" destOrd="0" presId="urn:microsoft.com/office/officeart/2005/8/layout/orgChart1"/>
    <dgm:cxn modelId="{5E59CF8E-C99E-4922-BCD8-363AD8DD8D6D}" srcId="{3637812E-FD8E-4A85-B1E0-AE81614832A9}" destId="{CFEF1469-763D-4548-8D29-993E7F1D59D8}" srcOrd="1" destOrd="0" parTransId="{80DC2728-E411-4777-A5B1-490E44ABF634}" sibTransId="{63532659-F4D1-4B47-93A9-611AC0ACDD6D}"/>
    <dgm:cxn modelId="{3261D998-F9C0-4A39-AF87-21400330208D}" type="presOf" srcId="{638CAD66-6667-4086-9972-E890060F72F9}" destId="{76A0B239-7768-4A67-9262-65CC286E0C40}" srcOrd="0" destOrd="0" presId="urn:microsoft.com/office/officeart/2005/8/layout/orgChart1"/>
    <dgm:cxn modelId="{86A7A762-AAE2-4161-A316-040752E03910}" type="presOf" srcId="{3D787CE0-769C-4C88-AB2F-690DFC782BE4}" destId="{64E0F396-2F0F-4F15-857B-CCDDC4826065}" srcOrd="0" destOrd="0" presId="urn:microsoft.com/office/officeart/2005/8/layout/orgChart1"/>
    <dgm:cxn modelId="{48D4BC98-D014-4EF1-818E-2904E5DAB85C}" srcId="{3637812E-FD8E-4A85-B1E0-AE81614832A9}" destId="{31366255-5B27-4505-B44A-B09C4D76F0C5}" srcOrd="0" destOrd="0" parTransId="{638CAD66-6667-4086-9972-E890060F72F9}" sibTransId="{74749FB2-334D-4DBB-9911-5C657FB45900}"/>
    <dgm:cxn modelId="{B6E51C61-D56E-40DC-89B3-79926FC15FEE}" type="presOf" srcId="{CFEF1469-763D-4548-8D29-993E7F1D59D8}" destId="{1B74E0F5-A079-48A8-986F-0DB603E89B76}" srcOrd="1" destOrd="0" presId="urn:microsoft.com/office/officeart/2005/8/layout/orgChart1"/>
    <dgm:cxn modelId="{E93C9E52-0225-4CC6-963B-2E67B9AF69E2}" type="presOf" srcId="{31366255-5B27-4505-B44A-B09C4D76F0C5}" destId="{B22559DB-F0E0-4DEF-9C3A-4453A0F32FCF}" srcOrd="0" destOrd="0" presId="urn:microsoft.com/office/officeart/2005/8/layout/orgChart1"/>
    <dgm:cxn modelId="{BA3E4B46-B9D2-4088-B035-B09CF8F603DB}" type="presOf" srcId="{80DC2728-E411-4777-A5B1-490E44ABF634}" destId="{242C2B25-C114-4565-9B7E-BB88593290CA}" srcOrd="0" destOrd="0" presId="urn:microsoft.com/office/officeart/2005/8/layout/orgChart1"/>
    <dgm:cxn modelId="{5C4539C2-5B81-451B-9C34-76063520D25C}" type="presOf" srcId="{9F060314-9AD5-45B9-A4F8-F512945C420F}" destId="{D280A55A-E889-44A9-9EE1-5FC8372A8D59}" srcOrd="0" destOrd="0" presId="urn:microsoft.com/office/officeart/2005/8/layout/orgChart1"/>
    <dgm:cxn modelId="{C01B5C71-24B5-4A27-86A2-751EB2C845D3}" srcId="{3637812E-FD8E-4A85-B1E0-AE81614832A9}" destId="{3D787CE0-769C-4C88-AB2F-690DFC782BE4}" srcOrd="2" destOrd="0" parTransId="{2C22246F-7894-4113-8C91-B89DE016517C}" sibTransId="{5A146161-7253-4D5F-AC18-38577238455D}"/>
    <dgm:cxn modelId="{B3AFE9FA-BEBE-4E94-9892-9CF756422B2F}" type="presParOf" srcId="{D280A55A-E889-44A9-9EE1-5FC8372A8D59}" destId="{7F659649-6F4F-49E4-9D43-7F3EE05C2172}" srcOrd="0" destOrd="0" presId="urn:microsoft.com/office/officeart/2005/8/layout/orgChart1"/>
    <dgm:cxn modelId="{242C0458-C823-4DC0-88D8-CCF602CB1FE9}" type="presParOf" srcId="{7F659649-6F4F-49E4-9D43-7F3EE05C2172}" destId="{3CA398A5-B2E5-4ED3-9BB1-8F03E9612397}" srcOrd="0" destOrd="0" presId="urn:microsoft.com/office/officeart/2005/8/layout/orgChart1"/>
    <dgm:cxn modelId="{67F30F70-04F1-4BC4-9E8A-D74B85EC41B1}" type="presParOf" srcId="{3CA398A5-B2E5-4ED3-9BB1-8F03E9612397}" destId="{3A17A2F7-40AC-4109-BECE-7A4D581526FA}" srcOrd="0" destOrd="0" presId="urn:microsoft.com/office/officeart/2005/8/layout/orgChart1"/>
    <dgm:cxn modelId="{0E2792DF-D3AD-401A-BACA-F26F5D0DA647}" type="presParOf" srcId="{3CA398A5-B2E5-4ED3-9BB1-8F03E9612397}" destId="{D61E147E-CE1A-4DD3-8086-CC5E866424B9}" srcOrd="1" destOrd="0" presId="urn:microsoft.com/office/officeart/2005/8/layout/orgChart1"/>
    <dgm:cxn modelId="{9551B6A6-A7BA-47FF-A193-9C3306615216}" type="presParOf" srcId="{7F659649-6F4F-49E4-9D43-7F3EE05C2172}" destId="{9421BCE0-C7CF-469E-BBE3-839CD69D4BDC}" srcOrd="1" destOrd="0" presId="urn:microsoft.com/office/officeart/2005/8/layout/orgChart1"/>
    <dgm:cxn modelId="{DB551628-6345-471D-8D82-48DFAEE407EA}" type="presParOf" srcId="{9421BCE0-C7CF-469E-BBE3-839CD69D4BDC}" destId="{76A0B239-7768-4A67-9262-65CC286E0C40}" srcOrd="0" destOrd="0" presId="urn:microsoft.com/office/officeart/2005/8/layout/orgChart1"/>
    <dgm:cxn modelId="{D157C8E4-5D25-48ED-8959-DB49220F029F}" type="presParOf" srcId="{9421BCE0-C7CF-469E-BBE3-839CD69D4BDC}" destId="{8A53E232-5E0D-417F-A85C-7F29C8C75EC1}" srcOrd="1" destOrd="0" presId="urn:microsoft.com/office/officeart/2005/8/layout/orgChart1"/>
    <dgm:cxn modelId="{53DB65CF-164A-4AAA-99B3-748BE71D380A}" type="presParOf" srcId="{8A53E232-5E0D-417F-A85C-7F29C8C75EC1}" destId="{566167F0-A1B1-4BD1-B472-1FFDFBF29F7E}" srcOrd="0" destOrd="0" presId="urn:microsoft.com/office/officeart/2005/8/layout/orgChart1"/>
    <dgm:cxn modelId="{A3C72AB8-1505-4753-BC89-4AF7C731EA61}" type="presParOf" srcId="{566167F0-A1B1-4BD1-B472-1FFDFBF29F7E}" destId="{B22559DB-F0E0-4DEF-9C3A-4453A0F32FCF}" srcOrd="0" destOrd="0" presId="urn:microsoft.com/office/officeart/2005/8/layout/orgChart1"/>
    <dgm:cxn modelId="{6656BB7B-F910-42F2-820F-18AC20E57EE4}" type="presParOf" srcId="{566167F0-A1B1-4BD1-B472-1FFDFBF29F7E}" destId="{44E6FDFC-638B-4EF6-BBF5-48643AF0DCE1}" srcOrd="1" destOrd="0" presId="urn:microsoft.com/office/officeart/2005/8/layout/orgChart1"/>
    <dgm:cxn modelId="{92F4CF20-F385-4679-8C39-566D2E12DC61}" type="presParOf" srcId="{8A53E232-5E0D-417F-A85C-7F29C8C75EC1}" destId="{1AACF507-3F70-4FBB-8BC3-ACC154412491}" srcOrd="1" destOrd="0" presId="urn:microsoft.com/office/officeart/2005/8/layout/orgChart1"/>
    <dgm:cxn modelId="{DE8B068F-2E42-446C-A2CE-7E7DE97B0A6D}" type="presParOf" srcId="{8A53E232-5E0D-417F-A85C-7F29C8C75EC1}" destId="{B59925DE-2F72-4325-BD1F-EB9175B9DBE8}" srcOrd="2" destOrd="0" presId="urn:microsoft.com/office/officeart/2005/8/layout/orgChart1"/>
    <dgm:cxn modelId="{D1661BB8-B8E0-4DAD-9CEF-9040411AFBBF}" type="presParOf" srcId="{9421BCE0-C7CF-469E-BBE3-839CD69D4BDC}" destId="{242C2B25-C114-4565-9B7E-BB88593290CA}" srcOrd="2" destOrd="0" presId="urn:microsoft.com/office/officeart/2005/8/layout/orgChart1"/>
    <dgm:cxn modelId="{612607B7-6A0D-48BC-B2FA-8BB222EE18FB}" type="presParOf" srcId="{9421BCE0-C7CF-469E-BBE3-839CD69D4BDC}" destId="{17332FC2-451A-4082-B56F-33F0832869AA}" srcOrd="3" destOrd="0" presId="urn:microsoft.com/office/officeart/2005/8/layout/orgChart1"/>
    <dgm:cxn modelId="{4D4E4C79-595E-4C4E-A113-9103F62F3504}" type="presParOf" srcId="{17332FC2-451A-4082-B56F-33F0832869AA}" destId="{120737B4-DE8F-42DF-AB58-DA2E0A47F111}" srcOrd="0" destOrd="0" presId="urn:microsoft.com/office/officeart/2005/8/layout/orgChart1"/>
    <dgm:cxn modelId="{25F3BCF7-A570-4B23-93F5-C14857BB00CD}" type="presParOf" srcId="{120737B4-DE8F-42DF-AB58-DA2E0A47F111}" destId="{FE26A8C3-BC67-4D01-B7C7-0F8118DFC83D}" srcOrd="0" destOrd="0" presId="urn:microsoft.com/office/officeart/2005/8/layout/orgChart1"/>
    <dgm:cxn modelId="{16FBE8F2-11C7-4698-A362-860A2DC74C7F}" type="presParOf" srcId="{120737B4-DE8F-42DF-AB58-DA2E0A47F111}" destId="{1B74E0F5-A079-48A8-986F-0DB603E89B76}" srcOrd="1" destOrd="0" presId="urn:microsoft.com/office/officeart/2005/8/layout/orgChart1"/>
    <dgm:cxn modelId="{A872159B-8595-431B-83D2-4271A66F1EDA}" type="presParOf" srcId="{17332FC2-451A-4082-B56F-33F0832869AA}" destId="{7ADA0FF9-4566-4189-A834-5E8A2E92C92E}" srcOrd="1" destOrd="0" presId="urn:microsoft.com/office/officeart/2005/8/layout/orgChart1"/>
    <dgm:cxn modelId="{6F2D17F9-D030-4A13-B984-E129D21E4C07}" type="presParOf" srcId="{17332FC2-451A-4082-B56F-33F0832869AA}" destId="{2846D247-92D9-48B4-8E62-C2322BCFEE0C}" srcOrd="2" destOrd="0" presId="urn:microsoft.com/office/officeart/2005/8/layout/orgChart1"/>
    <dgm:cxn modelId="{561743A3-29C7-40FC-96D8-0F27F3AE44EF}" type="presParOf" srcId="{9421BCE0-C7CF-469E-BBE3-839CD69D4BDC}" destId="{4B24B83F-E9A0-4829-8F77-1FE7D65AFC09}" srcOrd="4" destOrd="0" presId="urn:microsoft.com/office/officeart/2005/8/layout/orgChart1"/>
    <dgm:cxn modelId="{66664C37-E0DF-462D-9FBB-68FD71EE5D8F}" type="presParOf" srcId="{9421BCE0-C7CF-469E-BBE3-839CD69D4BDC}" destId="{68734197-090B-4C4C-8667-081255481274}" srcOrd="5" destOrd="0" presId="urn:microsoft.com/office/officeart/2005/8/layout/orgChart1"/>
    <dgm:cxn modelId="{6B8923B5-F70B-4FDC-A541-42CAFBDCA066}" type="presParOf" srcId="{68734197-090B-4C4C-8667-081255481274}" destId="{ACAFDFA7-438F-4EED-9B0F-2B578C5CCF6F}" srcOrd="0" destOrd="0" presId="urn:microsoft.com/office/officeart/2005/8/layout/orgChart1"/>
    <dgm:cxn modelId="{0FC18A7D-5032-4DCB-977E-F7454FD8E657}" type="presParOf" srcId="{ACAFDFA7-438F-4EED-9B0F-2B578C5CCF6F}" destId="{64E0F396-2F0F-4F15-857B-CCDDC4826065}" srcOrd="0" destOrd="0" presId="urn:microsoft.com/office/officeart/2005/8/layout/orgChart1"/>
    <dgm:cxn modelId="{4157D592-781E-465D-BF97-C0FDBB928FF2}" type="presParOf" srcId="{ACAFDFA7-438F-4EED-9B0F-2B578C5CCF6F}" destId="{BBCF75CD-A8C1-4B05-B9A5-EE9901341A66}" srcOrd="1" destOrd="0" presId="urn:microsoft.com/office/officeart/2005/8/layout/orgChart1"/>
    <dgm:cxn modelId="{87C78AD0-8945-4B37-85A9-D42B5C212F47}" type="presParOf" srcId="{68734197-090B-4C4C-8667-081255481274}" destId="{4764D9EB-764A-455D-BB78-D31D94B1CB01}" srcOrd="1" destOrd="0" presId="urn:microsoft.com/office/officeart/2005/8/layout/orgChart1"/>
    <dgm:cxn modelId="{DFC73AEA-C4A0-470F-9861-34225888C8E9}" type="presParOf" srcId="{68734197-090B-4C4C-8667-081255481274}" destId="{9C8C5658-F4D5-49E0-8F74-8783B68882DC}" srcOrd="2" destOrd="0" presId="urn:microsoft.com/office/officeart/2005/8/layout/orgChart1"/>
    <dgm:cxn modelId="{49813DA1-408A-4C49-B8C3-4670C81198F2}" type="presParOf" srcId="{7F659649-6F4F-49E4-9D43-7F3EE05C2172}" destId="{CE739521-DFAF-488B-9B6F-68F7448451B2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C9F293-FF3F-42D2-AC8B-D8D7CBA133AD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2BA4703-F88D-4C37-A380-2569BC6A582D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Shia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–Sunni [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LeJ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, SMP]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B94568AB-4298-4A9A-B068-D81FB4253B85}" type="parTrans" cxnId="{B06DC714-C70D-492A-BD80-CCCA6EB34F83}">
      <dgm:prSet/>
      <dgm:spPr/>
      <dgm:t>
        <a:bodyPr/>
        <a:lstStyle/>
        <a:p>
          <a:endParaRPr lang="en-US"/>
        </a:p>
      </dgm:t>
    </dgm:pt>
    <dgm:pt modelId="{5A7201B2-9402-4468-998A-E556874B0287}" type="sibTrans" cxnId="{B06DC714-C70D-492A-BD80-CCCA6EB34F83}">
      <dgm:prSet/>
      <dgm:spPr/>
      <dgm:t>
        <a:bodyPr/>
        <a:lstStyle/>
        <a:p>
          <a:endParaRPr lang="en-US"/>
        </a:p>
      </dgm:t>
    </dgm:pt>
    <dgm:pt modelId="{92CDDEF9-C8D1-45A8-8556-6A4938DF51F6}">
      <dgm:prSet phldrT="[Text]" custT="1"/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Anti Minorities  [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Jaish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Mohammad, MTKN]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6061D050-97D8-4488-B27B-95EE2D52551D}" type="parTrans" cxnId="{09999CB3-C252-48E8-A6CC-FDCED71B8F5E}">
      <dgm:prSet/>
      <dgm:spPr/>
      <dgm:t>
        <a:bodyPr/>
        <a:lstStyle/>
        <a:p>
          <a:endParaRPr lang="en-US"/>
        </a:p>
      </dgm:t>
    </dgm:pt>
    <dgm:pt modelId="{4DDB83FF-46CA-4B50-9E78-47187A603ACF}" type="sibTrans" cxnId="{09999CB3-C252-48E8-A6CC-FDCED71B8F5E}">
      <dgm:prSet/>
      <dgm:spPr/>
      <dgm:t>
        <a:bodyPr/>
        <a:lstStyle/>
        <a:p>
          <a:endParaRPr lang="en-US"/>
        </a:p>
      </dgm:t>
    </dgm:pt>
    <dgm:pt modelId="{88283282-FE04-467A-B824-ED581B1C8157}">
      <dgm:prSet phldrT="[Text]" custT="1"/>
      <dgm:spPr>
        <a:solidFill>
          <a:srgbClr val="FFC000">
            <a:alpha val="68000"/>
          </a:srgbClr>
        </a:solidFill>
      </dgm:spPr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Militancy for enforcement of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Sharia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[TNSM]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B947C977-688A-4919-80D7-8C8310B58D76}" type="parTrans" cxnId="{EF86A0D6-A925-4709-AEC4-1047767D38F6}">
      <dgm:prSet/>
      <dgm:spPr/>
      <dgm:t>
        <a:bodyPr/>
        <a:lstStyle/>
        <a:p>
          <a:endParaRPr lang="en-US"/>
        </a:p>
      </dgm:t>
    </dgm:pt>
    <dgm:pt modelId="{36B482B4-0F08-4670-AA38-F4C28C3F8887}" type="sibTrans" cxnId="{EF86A0D6-A925-4709-AEC4-1047767D38F6}">
      <dgm:prSet/>
      <dgm:spPr/>
      <dgm:t>
        <a:bodyPr/>
        <a:lstStyle/>
        <a:p>
          <a:endParaRPr lang="en-US"/>
        </a:p>
      </dgm:t>
    </dgm:pt>
    <dgm:pt modelId="{CAF3A9DC-F88E-408F-8936-D953017A634D}">
      <dgm:prSet phldrT="[Text]" custT="1"/>
      <dgm:spPr>
        <a:solidFill>
          <a:srgbClr val="69CD69"/>
        </a:solidFill>
      </dgm:spPr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Intra Sunni [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Deobandi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Barelvi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] [TTP-Sunni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Tehreek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]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41667290-FA12-4D94-9F2D-FEA747ECFF67}" type="parTrans" cxnId="{396C7A49-6729-406A-9B63-77318AE6A85F}">
      <dgm:prSet/>
      <dgm:spPr/>
      <dgm:t>
        <a:bodyPr/>
        <a:lstStyle/>
        <a:p>
          <a:endParaRPr lang="en-US"/>
        </a:p>
      </dgm:t>
    </dgm:pt>
    <dgm:pt modelId="{6D527875-9192-4BE6-BEFB-52F42DC95814}" type="sibTrans" cxnId="{396C7A49-6729-406A-9B63-77318AE6A85F}">
      <dgm:prSet/>
      <dgm:spPr/>
      <dgm:t>
        <a:bodyPr/>
        <a:lstStyle/>
        <a:p>
          <a:endParaRPr lang="en-US"/>
        </a:p>
      </dgm:t>
    </dgm:pt>
    <dgm:pt modelId="{A893E380-2886-4C3C-A143-8A3BD0B5FCA1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Anti India [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JeM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LeT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]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EE433B58-F4A3-4084-BE14-ACA071CE9B41}" type="parTrans" cxnId="{127E68ED-48E0-4D89-95CD-3521DEECB180}">
      <dgm:prSet/>
      <dgm:spPr/>
      <dgm:t>
        <a:bodyPr/>
        <a:lstStyle/>
        <a:p>
          <a:endParaRPr lang="en-US"/>
        </a:p>
      </dgm:t>
    </dgm:pt>
    <dgm:pt modelId="{A8640951-3A20-4EA7-B545-3D2E94470400}" type="sibTrans" cxnId="{127E68ED-48E0-4D89-95CD-3521DEECB180}">
      <dgm:prSet/>
      <dgm:spPr/>
      <dgm:t>
        <a:bodyPr/>
        <a:lstStyle/>
        <a:p>
          <a:endParaRPr lang="en-US"/>
        </a:p>
      </dgm:t>
    </dgm:pt>
    <dgm:pt modelId="{3EB1BDC6-4A59-4D9D-92B1-7DB1E2C12E92}">
      <dgm:prSet custT="1"/>
      <dgm:spPr/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Anti West [TTP]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ADBE9515-3C02-490D-A459-8B237EB2C442}" type="parTrans" cxnId="{6FA21D62-2CEB-4C17-ABB4-1CB7F246A790}">
      <dgm:prSet/>
      <dgm:spPr/>
      <dgm:t>
        <a:bodyPr/>
        <a:lstStyle/>
        <a:p>
          <a:endParaRPr lang="en-US"/>
        </a:p>
      </dgm:t>
    </dgm:pt>
    <dgm:pt modelId="{A60EA9C9-702E-42BB-BDC3-41F6AE5FF60E}" type="sibTrans" cxnId="{6FA21D62-2CEB-4C17-ABB4-1CB7F246A790}">
      <dgm:prSet/>
      <dgm:spPr/>
      <dgm:t>
        <a:bodyPr/>
        <a:lstStyle/>
        <a:p>
          <a:endParaRPr lang="en-US"/>
        </a:p>
      </dgm:t>
    </dgm:pt>
    <dgm:pt modelId="{9EAC4081-F6BB-4D8D-A88F-AC930AB9DBF3}">
      <dgm:prSet custT="1"/>
      <dgm:spPr>
        <a:solidFill>
          <a:srgbClr val="92D050"/>
        </a:solidFill>
      </dgm:spPr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Anti State[TTP]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813E58F7-2CED-4E6B-A9BA-8346C133F865}" type="parTrans" cxnId="{F3A78172-1916-4D2C-96BA-301C34A56BE2}">
      <dgm:prSet/>
      <dgm:spPr/>
      <dgm:t>
        <a:bodyPr/>
        <a:lstStyle/>
        <a:p>
          <a:endParaRPr lang="en-US"/>
        </a:p>
      </dgm:t>
    </dgm:pt>
    <dgm:pt modelId="{157140BE-01BC-49F4-A66F-089F9A388670}" type="sibTrans" cxnId="{F3A78172-1916-4D2C-96BA-301C34A56BE2}">
      <dgm:prSet/>
      <dgm:spPr/>
      <dgm:t>
        <a:bodyPr/>
        <a:lstStyle/>
        <a:p>
          <a:endParaRPr lang="en-US"/>
        </a:p>
      </dgm:t>
    </dgm:pt>
    <dgm:pt modelId="{E44A7EF4-0B80-4F99-86FC-725D3807DF6C}">
      <dgm:prSet custT="1"/>
      <dgm:spPr>
        <a:solidFill>
          <a:srgbClr val="9CCAF0"/>
        </a:solidFill>
      </dgm:spPr>
      <dgm:t>
        <a:bodyPr/>
        <a:lstStyle/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Anti Secular political parties [TTP]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0012191F-594D-43C5-A968-E6636F51A1F8}" type="parTrans" cxnId="{147E8DBF-D4FC-4E18-A8B9-4CEAC7A9ECB1}">
      <dgm:prSet/>
      <dgm:spPr/>
      <dgm:t>
        <a:bodyPr/>
        <a:lstStyle/>
        <a:p>
          <a:endParaRPr lang="en-US"/>
        </a:p>
      </dgm:t>
    </dgm:pt>
    <dgm:pt modelId="{0CB52AC3-2DFE-4F0F-9FFC-1475C3E30961}" type="sibTrans" cxnId="{147E8DBF-D4FC-4E18-A8B9-4CEAC7A9ECB1}">
      <dgm:prSet/>
      <dgm:spPr/>
      <dgm:t>
        <a:bodyPr/>
        <a:lstStyle/>
        <a:p>
          <a:endParaRPr lang="en-US"/>
        </a:p>
      </dgm:t>
    </dgm:pt>
    <dgm:pt modelId="{F0D0A826-4449-4CDF-ABB1-CF0D53ABF2D4}" type="pres">
      <dgm:prSet presAssocID="{29C9F293-FF3F-42D2-AC8B-D8D7CBA133A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7105D4-1939-4752-8615-05AC8B24521A}" type="pres">
      <dgm:prSet presAssocID="{F2BA4703-F88D-4C37-A380-2569BC6A582D}" presName="node" presStyleLbl="node1" presStyleIdx="0" presStyleCnt="8" custScaleX="2029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F38689-8456-43A3-9A85-4FA5CCAD9647}" type="pres">
      <dgm:prSet presAssocID="{F2BA4703-F88D-4C37-A380-2569BC6A582D}" presName="spNode" presStyleCnt="0"/>
      <dgm:spPr/>
    </dgm:pt>
    <dgm:pt modelId="{F08E77EB-579C-44C2-888C-0B9E3F962AA3}" type="pres">
      <dgm:prSet presAssocID="{5A7201B2-9402-4468-998A-E556874B0287}" presName="sibTrans" presStyleLbl="sibTrans1D1" presStyleIdx="0" presStyleCnt="8"/>
      <dgm:spPr/>
      <dgm:t>
        <a:bodyPr/>
        <a:lstStyle/>
        <a:p>
          <a:endParaRPr lang="en-US"/>
        </a:p>
      </dgm:t>
    </dgm:pt>
    <dgm:pt modelId="{7A72C320-6125-45CB-A909-D271CD02DA9D}" type="pres">
      <dgm:prSet presAssocID="{A893E380-2886-4C3C-A143-8A3BD0B5FCA1}" presName="node" presStyleLbl="node1" presStyleIdx="1" presStyleCnt="8" custScaleX="289502" custScaleY="145723" custRadScaleRad="117585" custRadScaleInc="1147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6C7BD3-ADA8-4072-9669-7F17F904A65D}" type="pres">
      <dgm:prSet presAssocID="{A893E380-2886-4C3C-A143-8A3BD0B5FCA1}" presName="spNode" presStyleCnt="0"/>
      <dgm:spPr/>
    </dgm:pt>
    <dgm:pt modelId="{DEA59725-182E-443A-82C6-9C16E180BE9A}" type="pres">
      <dgm:prSet presAssocID="{A8640951-3A20-4EA7-B545-3D2E94470400}" presName="sibTrans" presStyleLbl="sibTrans1D1" presStyleIdx="1" presStyleCnt="8"/>
      <dgm:spPr/>
      <dgm:t>
        <a:bodyPr/>
        <a:lstStyle/>
        <a:p>
          <a:endParaRPr lang="en-US"/>
        </a:p>
      </dgm:t>
    </dgm:pt>
    <dgm:pt modelId="{81F204E9-BCB0-44F3-8BAC-D47367132589}" type="pres">
      <dgm:prSet presAssocID="{E44A7EF4-0B80-4F99-86FC-725D3807DF6C}" presName="node" presStyleLbl="node1" presStyleIdx="2" presStyleCnt="8" custScaleX="316674" custScaleY="1286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CB85D3-034A-4B22-9F75-7C673C403112}" type="pres">
      <dgm:prSet presAssocID="{E44A7EF4-0B80-4F99-86FC-725D3807DF6C}" presName="spNode" presStyleCnt="0"/>
      <dgm:spPr/>
    </dgm:pt>
    <dgm:pt modelId="{EA77B13C-8C0B-4C46-BEF8-DE540BC7D75F}" type="pres">
      <dgm:prSet presAssocID="{0CB52AC3-2DFE-4F0F-9FFC-1475C3E30961}" presName="sibTrans" presStyleLbl="sibTrans1D1" presStyleIdx="2" presStyleCnt="8"/>
      <dgm:spPr/>
      <dgm:t>
        <a:bodyPr/>
        <a:lstStyle/>
        <a:p>
          <a:endParaRPr lang="en-US"/>
        </a:p>
      </dgm:t>
    </dgm:pt>
    <dgm:pt modelId="{FAC75DD2-AF48-427C-85A5-1BFF24C0160A}" type="pres">
      <dgm:prSet presAssocID="{9EAC4081-F6BB-4D8D-A88F-AC930AB9DBF3}" presName="node" presStyleLbl="node1" presStyleIdx="3" presStyleCnt="8" custScaleX="299849" custScaleY="123385" custRadScaleRad="113826" custRadScaleInc="-1144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A63382-CCA8-4E6D-B590-6850D81F834F}" type="pres">
      <dgm:prSet presAssocID="{9EAC4081-F6BB-4D8D-A88F-AC930AB9DBF3}" presName="spNode" presStyleCnt="0"/>
      <dgm:spPr/>
    </dgm:pt>
    <dgm:pt modelId="{305D82E7-66B8-4A8A-9599-3689FD98B7EE}" type="pres">
      <dgm:prSet presAssocID="{157140BE-01BC-49F4-A66F-089F9A388670}" presName="sibTrans" presStyleLbl="sibTrans1D1" presStyleIdx="3" presStyleCnt="8"/>
      <dgm:spPr/>
      <dgm:t>
        <a:bodyPr/>
        <a:lstStyle/>
        <a:p>
          <a:endParaRPr lang="en-US"/>
        </a:p>
      </dgm:t>
    </dgm:pt>
    <dgm:pt modelId="{9CD47E61-3C4C-4C12-9F2B-2F4595D1A0B8}" type="pres">
      <dgm:prSet presAssocID="{3EB1BDC6-4A59-4D9D-92B1-7DB1E2C12E92}" presName="node" presStyleLbl="node1" presStyleIdx="4" presStyleCnt="8" custScaleX="221520" custScaleY="123388" custRadScaleRad="98641" custRadScaleInc="3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B9119F-5F77-4CC1-B39D-BBC4180155D9}" type="pres">
      <dgm:prSet presAssocID="{3EB1BDC6-4A59-4D9D-92B1-7DB1E2C12E92}" presName="spNode" presStyleCnt="0"/>
      <dgm:spPr/>
    </dgm:pt>
    <dgm:pt modelId="{B0370447-86D7-4AF0-9F9A-A98AA9DDFA27}" type="pres">
      <dgm:prSet presAssocID="{A60EA9C9-702E-42BB-BDC3-41F6AE5FF60E}" presName="sibTrans" presStyleLbl="sibTrans1D1" presStyleIdx="4" presStyleCnt="8"/>
      <dgm:spPr/>
      <dgm:t>
        <a:bodyPr/>
        <a:lstStyle/>
        <a:p>
          <a:endParaRPr lang="en-US"/>
        </a:p>
      </dgm:t>
    </dgm:pt>
    <dgm:pt modelId="{6AC39D7B-7560-4EE3-AF56-22227F152E4A}" type="pres">
      <dgm:prSet presAssocID="{92CDDEF9-C8D1-45A8-8556-6A4938DF51F6}" presName="node" presStyleLbl="node1" presStyleIdx="5" presStyleCnt="8" custScaleX="282392" custScaleY="123384" custRadScaleRad="115478" custRadScaleInc="1172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73ACA-0A59-49A4-955F-B61281F3A8B0}" type="pres">
      <dgm:prSet presAssocID="{92CDDEF9-C8D1-45A8-8556-6A4938DF51F6}" presName="spNode" presStyleCnt="0"/>
      <dgm:spPr/>
    </dgm:pt>
    <dgm:pt modelId="{D4B96671-4CF1-4730-ACB3-E65172D5F969}" type="pres">
      <dgm:prSet presAssocID="{4DDB83FF-46CA-4B50-9E78-47187A603ACF}" presName="sibTrans" presStyleLbl="sibTrans1D1" presStyleIdx="5" presStyleCnt="8"/>
      <dgm:spPr/>
      <dgm:t>
        <a:bodyPr/>
        <a:lstStyle/>
        <a:p>
          <a:endParaRPr lang="en-US"/>
        </a:p>
      </dgm:t>
    </dgm:pt>
    <dgm:pt modelId="{180490F5-4C26-415A-817A-25D82C321C36}" type="pres">
      <dgm:prSet presAssocID="{88283282-FE04-467A-B824-ED581B1C8157}" presName="node" presStyleLbl="node1" presStyleIdx="6" presStyleCnt="8" custScaleX="260997" custScaleY="1286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1E91CA-AEE2-414B-9B8A-C78A41767134}" type="pres">
      <dgm:prSet presAssocID="{88283282-FE04-467A-B824-ED581B1C8157}" presName="spNode" presStyleCnt="0"/>
      <dgm:spPr/>
    </dgm:pt>
    <dgm:pt modelId="{2ADE5501-A08E-416A-91D1-6C86EAB9963D}" type="pres">
      <dgm:prSet presAssocID="{36B482B4-0F08-4670-AA38-F4C28C3F8887}" presName="sibTrans" presStyleLbl="sibTrans1D1" presStyleIdx="6" presStyleCnt="8"/>
      <dgm:spPr/>
      <dgm:t>
        <a:bodyPr/>
        <a:lstStyle/>
        <a:p>
          <a:endParaRPr lang="en-US"/>
        </a:p>
      </dgm:t>
    </dgm:pt>
    <dgm:pt modelId="{D3FBDA73-1088-4F1B-86E1-3682F13EE3EA}" type="pres">
      <dgm:prSet presAssocID="{CAF3A9DC-F88E-408F-8936-D953017A634D}" presName="node" presStyleLbl="node1" presStyleIdx="7" presStyleCnt="8" custScaleX="306377" custScaleY="157820" custRadScaleRad="119562" custRadScaleInc="-1061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1D378-A4B6-4193-92B8-49EFD44666A6}" type="pres">
      <dgm:prSet presAssocID="{CAF3A9DC-F88E-408F-8936-D953017A634D}" presName="spNode" presStyleCnt="0"/>
      <dgm:spPr/>
    </dgm:pt>
    <dgm:pt modelId="{9DB94388-B104-4A20-B058-81792F694B05}" type="pres">
      <dgm:prSet presAssocID="{6D527875-9192-4BE6-BEFB-52F42DC95814}" presName="sibTrans" presStyleLbl="sibTrans1D1" presStyleIdx="7" presStyleCnt="8"/>
      <dgm:spPr/>
      <dgm:t>
        <a:bodyPr/>
        <a:lstStyle/>
        <a:p>
          <a:endParaRPr lang="en-US"/>
        </a:p>
      </dgm:t>
    </dgm:pt>
  </dgm:ptLst>
  <dgm:cxnLst>
    <dgm:cxn modelId="{F3A78172-1916-4D2C-96BA-301C34A56BE2}" srcId="{29C9F293-FF3F-42D2-AC8B-D8D7CBA133AD}" destId="{9EAC4081-F6BB-4D8D-A88F-AC930AB9DBF3}" srcOrd="3" destOrd="0" parTransId="{813E58F7-2CED-4E6B-A9BA-8346C133F865}" sibTransId="{157140BE-01BC-49F4-A66F-089F9A388670}"/>
    <dgm:cxn modelId="{885F5FF0-FE40-434F-80AA-A6059B1D074C}" type="presOf" srcId="{92CDDEF9-C8D1-45A8-8556-6A4938DF51F6}" destId="{6AC39D7B-7560-4EE3-AF56-22227F152E4A}" srcOrd="0" destOrd="0" presId="urn:microsoft.com/office/officeart/2005/8/layout/cycle6"/>
    <dgm:cxn modelId="{BD2CC9D0-D123-43E3-B7A2-257136A036EA}" type="presOf" srcId="{CAF3A9DC-F88E-408F-8936-D953017A634D}" destId="{D3FBDA73-1088-4F1B-86E1-3682F13EE3EA}" srcOrd="0" destOrd="0" presId="urn:microsoft.com/office/officeart/2005/8/layout/cycle6"/>
    <dgm:cxn modelId="{EF86A0D6-A925-4709-AEC4-1047767D38F6}" srcId="{29C9F293-FF3F-42D2-AC8B-D8D7CBA133AD}" destId="{88283282-FE04-467A-B824-ED581B1C8157}" srcOrd="6" destOrd="0" parTransId="{B947C977-688A-4919-80D7-8C8310B58D76}" sibTransId="{36B482B4-0F08-4670-AA38-F4C28C3F8887}"/>
    <dgm:cxn modelId="{147E8DBF-D4FC-4E18-A8B9-4CEAC7A9ECB1}" srcId="{29C9F293-FF3F-42D2-AC8B-D8D7CBA133AD}" destId="{E44A7EF4-0B80-4F99-86FC-725D3807DF6C}" srcOrd="2" destOrd="0" parTransId="{0012191F-594D-43C5-A968-E6636F51A1F8}" sibTransId="{0CB52AC3-2DFE-4F0F-9FFC-1475C3E30961}"/>
    <dgm:cxn modelId="{127E68ED-48E0-4D89-95CD-3521DEECB180}" srcId="{29C9F293-FF3F-42D2-AC8B-D8D7CBA133AD}" destId="{A893E380-2886-4C3C-A143-8A3BD0B5FCA1}" srcOrd="1" destOrd="0" parTransId="{EE433B58-F4A3-4084-BE14-ACA071CE9B41}" sibTransId="{A8640951-3A20-4EA7-B545-3D2E94470400}"/>
    <dgm:cxn modelId="{B06DC714-C70D-492A-BD80-CCCA6EB34F83}" srcId="{29C9F293-FF3F-42D2-AC8B-D8D7CBA133AD}" destId="{F2BA4703-F88D-4C37-A380-2569BC6A582D}" srcOrd="0" destOrd="0" parTransId="{B94568AB-4298-4A9A-B068-D81FB4253B85}" sibTransId="{5A7201B2-9402-4468-998A-E556874B0287}"/>
    <dgm:cxn modelId="{9B66A7F7-5002-404F-B378-79D25B577201}" type="presOf" srcId="{A60EA9C9-702E-42BB-BDC3-41F6AE5FF60E}" destId="{B0370447-86D7-4AF0-9F9A-A98AA9DDFA27}" srcOrd="0" destOrd="0" presId="urn:microsoft.com/office/officeart/2005/8/layout/cycle6"/>
    <dgm:cxn modelId="{DAC499C1-52AF-4B90-9CF7-021A62037BB6}" type="presOf" srcId="{9EAC4081-F6BB-4D8D-A88F-AC930AB9DBF3}" destId="{FAC75DD2-AF48-427C-85A5-1BFF24C0160A}" srcOrd="0" destOrd="0" presId="urn:microsoft.com/office/officeart/2005/8/layout/cycle6"/>
    <dgm:cxn modelId="{B898C6D2-0123-4AE0-B1FE-610067646A37}" type="presOf" srcId="{29C9F293-FF3F-42D2-AC8B-D8D7CBA133AD}" destId="{F0D0A826-4449-4CDF-ABB1-CF0D53ABF2D4}" srcOrd="0" destOrd="0" presId="urn:microsoft.com/office/officeart/2005/8/layout/cycle6"/>
    <dgm:cxn modelId="{95120215-D07C-468F-96EB-C3A9B3CDE97E}" type="presOf" srcId="{E44A7EF4-0B80-4F99-86FC-725D3807DF6C}" destId="{81F204E9-BCB0-44F3-8BAC-D47367132589}" srcOrd="0" destOrd="0" presId="urn:microsoft.com/office/officeart/2005/8/layout/cycle6"/>
    <dgm:cxn modelId="{26738A92-27C7-415F-B665-FE826C1CE392}" type="presOf" srcId="{157140BE-01BC-49F4-A66F-089F9A388670}" destId="{305D82E7-66B8-4A8A-9599-3689FD98B7EE}" srcOrd="0" destOrd="0" presId="urn:microsoft.com/office/officeart/2005/8/layout/cycle6"/>
    <dgm:cxn modelId="{2B97BEA7-118B-41CD-A013-7271F68F5628}" type="presOf" srcId="{6D527875-9192-4BE6-BEFB-52F42DC95814}" destId="{9DB94388-B104-4A20-B058-81792F694B05}" srcOrd="0" destOrd="0" presId="urn:microsoft.com/office/officeart/2005/8/layout/cycle6"/>
    <dgm:cxn modelId="{09999CB3-C252-48E8-A6CC-FDCED71B8F5E}" srcId="{29C9F293-FF3F-42D2-AC8B-D8D7CBA133AD}" destId="{92CDDEF9-C8D1-45A8-8556-6A4938DF51F6}" srcOrd="5" destOrd="0" parTransId="{6061D050-97D8-4488-B27B-95EE2D52551D}" sibTransId="{4DDB83FF-46CA-4B50-9E78-47187A603ACF}"/>
    <dgm:cxn modelId="{05676504-CA0D-4205-B268-A1BAB57FCB90}" type="presOf" srcId="{A8640951-3A20-4EA7-B545-3D2E94470400}" destId="{DEA59725-182E-443A-82C6-9C16E180BE9A}" srcOrd="0" destOrd="0" presId="urn:microsoft.com/office/officeart/2005/8/layout/cycle6"/>
    <dgm:cxn modelId="{396C7A49-6729-406A-9B63-77318AE6A85F}" srcId="{29C9F293-FF3F-42D2-AC8B-D8D7CBA133AD}" destId="{CAF3A9DC-F88E-408F-8936-D953017A634D}" srcOrd="7" destOrd="0" parTransId="{41667290-FA12-4D94-9F2D-FEA747ECFF67}" sibTransId="{6D527875-9192-4BE6-BEFB-52F42DC95814}"/>
    <dgm:cxn modelId="{19FFBCFA-1E2F-4C63-9B51-B1FDD7295057}" type="presOf" srcId="{4DDB83FF-46CA-4B50-9E78-47187A603ACF}" destId="{D4B96671-4CF1-4730-ACB3-E65172D5F969}" srcOrd="0" destOrd="0" presId="urn:microsoft.com/office/officeart/2005/8/layout/cycle6"/>
    <dgm:cxn modelId="{6FA21D62-2CEB-4C17-ABB4-1CB7F246A790}" srcId="{29C9F293-FF3F-42D2-AC8B-D8D7CBA133AD}" destId="{3EB1BDC6-4A59-4D9D-92B1-7DB1E2C12E92}" srcOrd="4" destOrd="0" parTransId="{ADBE9515-3C02-490D-A459-8B237EB2C442}" sibTransId="{A60EA9C9-702E-42BB-BDC3-41F6AE5FF60E}"/>
    <dgm:cxn modelId="{D34C5382-EBE0-476F-A6AD-B1444F5DB6B8}" type="presOf" srcId="{F2BA4703-F88D-4C37-A380-2569BC6A582D}" destId="{D37105D4-1939-4752-8615-05AC8B24521A}" srcOrd="0" destOrd="0" presId="urn:microsoft.com/office/officeart/2005/8/layout/cycle6"/>
    <dgm:cxn modelId="{E6969D0A-D93E-4171-8FF3-1A3F825A6F62}" type="presOf" srcId="{5A7201B2-9402-4468-998A-E556874B0287}" destId="{F08E77EB-579C-44C2-888C-0B9E3F962AA3}" srcOrd="0" destOrd="0" presId="urn:microsoft.com/office/officeart/2005/8/layout/cycle6"/>
    <dgm:cxn modelId="{4FF59F7B-97BF-4FDE-91F9-9E890340F704}" type="presOf" srcId="{A893E380-2886-4C3C-A143-8A3BD0B5FCA1}" destId="{7A72C320-6125-45CB-A909-D271CD02DA9D}" srcOrd="0" destOrd="0" presId="urn:microsoft.com/office/officeart/2005/8/layout/cycle6"/>
    <dgm:cxn modelId="{AB32133B-2E3B-4ED9-999C-671EC704278A}" type="presOf" srcId="{3EB1BDC6-4A59-4D9D-92B1-7DB1E2C12E92}" destId="{9CD47E61-3C4C-4C12-9F2B-2F4595D1A0B8}" srcOrd="0" destOrd="0" presId="urn:microsoft.com/office/officeart/2005/8/layout/cycle6"/>
    <dgm:cxn modelId="{77DAF586-E6B7-4276-8ADE-8F9DF1086A6D}" type="presOf" srcId="{36B482B4-0F08-4670-AA38-F4C28C3F8887}" destId="{2ADE5501-A08E-416A-91D1-6C86EAB9963D}" srcOrd="0" destOrd="0" presId="urn:microsoft.com/office/officeart/2005/8/layout/cycle6"/>
    <dgm:cxn modelId="{C54181DA-8D09-49DF-B083-B04F9557DC52}" type="presOf" srcId="{0CB52AC3-2DFE-4F0F-9FFC-1475C3E30961}" destId="{EA77B13C-8C0B-4C46-BEF8-DE540BC7D75F}" srcOrd="0" destOrd="0" presId="urn:microsoft.com/office/officeart/2005/8/layout/cycle6"/>
    <dgm:cxn modelId="{5A3D87C1-FDC7-42C0-B879-24D91D51E8C1}" type="presOf" srcId="{88283282-FE04-467A-B824-ED581B1C8157}" destId="{180490F5-4C26-415A-817A-25D82C321C36}" srcOrd="0" destOrd="0" presId="urn:microsoft.com/office/officeart/2005/8/layout/cycle6"/>
    <dgm:cxn modelId="{05412095-EB65-4C80-8371-C29DF3D37AAF}" type="presParOf" srcId="{F0D0A826-4449-4CDF-ABB1-CF0D53ABF2D4}" destId="{D37105D4-1939-4752-8615-05AC8B24521A}" srcOrd="0" destOrd="0" presId="urn:microsoft.com/office/officeart/2005/8/layout/cycle6"/>
    <dgm:cxn modelId="{0DE9F693-0AF6-4DFA-997C-7103946340AA}" type="presParOf" srcId="{F0D0A826-4449-4CDF-ABB1-CF0D53ABF2D4}" destId="{A9F38689-8456-43A3-9A85-4FA5CCAD9647}" srcOrd="1" destOrd="0" presId="urn:microsoft.com/office/officeart/2005/8/layout/cycle6"/>
    <dgm:cxn modelId="{ED734917-6F34-4579-BDE1-EFE127EA055F}" type="presParOf" srcId="{F0D0A826-4449-4CDF-ABB1-CF0D53ABF2D4}" destId="{F08E77EB-579C-44C2-888C-0B9E3F962AA3}" srcOrd="2" destOrd="0" presId="urn:microsoft.com/office/officeart/2005/8/layout/cycle6"/>
    <dgm:cxn modelId="{59FAAB6C-971B-4F2F-86F9-C63F9A49BAB0}" type="presParOf" srcId="{F0D0A826-4449-4CDF-ABB1-CF0D53ABF2D4}" destId="{7A72C320-6125-45CB-A909-D271CD02DA9D}" srcOrd="3" destOrd="0" presId="urn:microsoft.com/office/officeart/2005/8/layout/cycle6"/>
    <dgm:cxn modelId="{0720A9BD-7585-4FB0-84F5-09B7CDDA0773}" type="presParOf" srcId="{F0D0A826-4449-4CDF-ABB1-CF0D53ABF2D4}" destId="{946C7BD3-ADA8-4072-9669-7F17F904A65D}" srcOrd="4" destOrd="0" presId="urn:microsoft.com/office/officeart/2005/8/layout/cycle6"/>
    <dgm:cxn modelId="{8ABF082D-5317-4EA5-9569-923F98857CCD}" type="presParOf" srcId="{F0D0A826-4449-4CDF-ABB1-CF0D53ABF2D4}" destId="{DEA59725-182E-443A-82C6-9C16E180BE9A}" srcOrd="5" destOrd="0" presId="urn:microsoft.com/office/officeart/2005/8/layout/cycle6"/>
    <dgm:cxn modelId="{9F24B93E-603E-4E03-850B-0BD7BC56C5E4}" type="presParOf" srcId="{F0D0A826-4449-4CDF-ABB1-CF0D53ABF2D4}" destId="{81F204E9-BCB0-44F3-8BAC-D47367132589}" srcOrd="6" destOrd="0" presId="urn:microsoft.com/office/officeart/2005/8/layout/cycle6"/>
    <dgm:cxn modelId="{3409FA0A-DC9A-48E1-A547-5F8A1BAC6963}" type="presParOf" srcId="{F0D0A826-4449-4CDF-ABB1-CF0D53ABF2D4}" destId="{18CB85D3-034A-4B22-9F75-7C673C403112}" srcOrd="7" destOrd="0" presId="urn:microsoft.com/office/officeart/2005/8/layout/cycle6"/>
    <dgm:cxn modelId="{E885C1DB-2875-466A-9A42-8C9BB2B4C232}" type="presParOf" srcId="{F0D0A826-4449-4CDF-ABB1-CF0D53ABF2D4}" destId="{EA77B13C-8C0B-4C46-BEF8-DE540BC7D75F}" srcOrd="8" destOrd="0" presId="urn:microsoft.com/office/officeart/2005/8/layout/cycle6"/>
    <dgm:cxn modelId="{CBAD4A70-1348-4836-94BE-B1C46535F249}" type="presParOf" srcId="{F0D0A826-4449-4CDF-ABB1-CF0D53ABF2D4}" destId="{FAC75DD2-AF48-427C-85A5-1BFF24C0160A}" srcOrd="9" destOrd="0" presId="urn:microsoft.com/office/officeart/2005/8/layout/cycle6"/>
    <dgm:cxn modelId="{3C1E2F23-ABA4-40B6-93A3-FA29D0364A67}" type="presParOf" srcId="{F0D0A826-4449-4CDF-ABB1-CF0D53ABF2D4}" destId="{C5A63382-CCA8-4E6D-B590-6850D81F834F}" srcOrd="10" destOrd="0" presId="urn:microsoft.com/office/officeart/2005/8/layout/cycle6"/>
    <dgm:cxn modelId="{8D1052C0-D9CA-47FE-BDAC-B316C56C1041}" type="presParOf" srcId="{F0D0A826-4449-4CDF-ABB1-CF0D53ABF2D4}" destId="{305D82E7-66B8-4A8A-9599-3689FD98B7EE}" srcOrd="11" destOrd="0" presId="urn:microsoft.com/office/officeart/2005/8/layout/cycle6"/>
    <dgm:cxn modelId="{DC91E04D-3962-4821-9AEB-5BD8D7039767}" type="presParOf" srcId="{F0D0A826-4449-4CDF-ABB1-CF0D53ABF2D4}" destId="{9CD47E61-3C4C-4C12-9F2B-2F4595D1A0B8}" srcOrd="12" destOrd="0" presId="urn:microsoft.com/office/officeart/2005/8/layout/cycle6"/>
    <dgm:cxn modelId="{FBF24207-6D52-4820-ACF3-BE37BC008355}" type="presParOf" srcId="{F0D0A826-4449-4CDF-ABB1-CF0D53ABF2D4}" destId="{B3B9119F-5F77-4CC1-B39D-BBC4180155D9}" srcOrd="13" destOrd="0" presId="urn:microsoft.com/office/officeart/2005/8/layout/cycle6"/>
    <dgm:cxn modelId="{AE530BBD-FF6F-45F1-ABA0-87BBD444EE00}" type="presParOf" srcId="{F0D0A826-4449-4CDF-ABB1-CF0D53ABF2D4}" destId="{B0370447-86D7-4AF0-9F9A-A98AA9DDFA27}" srcOrd="14" destOrd="0" presId="urn:microsoft.com/office/officeart/2005/8/layout/cycle6"/>
    <dgm:cxn modelId="{2872BC85-D833-4DC8-AEE9-563444DC6F80}" type="presParOf" srcId="{F0D0A826-4449-4CDF-ABB1-CF0D53ABF2D4}" destId="{6AC39D7B-7560-4EE3-AF56-22227F152E4A}" srcOrd="15" destOrd="0" presId="urn:microsoft.com/office/officeart/2005/8/layout/cycle6"/>
    <dgm:cxn modelId="{1339AA42-0E7C-4201-897B-7B396970FDBA}" type="presParOf" srcId="{F0D0A826-4449-4CDF-ABB1-CF0D53ABF2D4}" destId="{B0E73ACA-0A59-49A4-955F-B61281F3A8B0}" srcOrd="16" destOrd="0" presId="urn:microsoft.com/office/officeart/2005/8/layout/cycle6"/>
    <dgm:cxn modelId="{34AF8799-FE5C-48C4-B1AF-CE04BD99D95E}" type="presParOf" srcId="{F0D0A826-4449-4CDF-ABB1-CF0D53ABF2D4}" destId="{D4B96671-4CF1-4730-ACB3-E65172D5F969}" srcOrd="17" destOrd="0" presId="urn:microsoft.com/office/officeart/2005/8/layout/cycle6"/>
    <dgm:cxn modelId="{3663A049-17FC-4234-8132-B980052FEA7E}" type="presParOf" srcId="{F0D0A826-4449-4CDF-ABB1-CF0D53ABF2D4}" destId="{180490F5-4C26-415A-817A-25D82C321C36}" srcOrd="18" destOrd="0" presId="urn:microsoft.com/office/officeart/2005/8/layout/cycle6"/>
    <dgm:cxn modelId="{151634D0-C4C4-484F-B87F-54896AF41A88}" type="presParOf" srcId="{F0D0A826-4449-4CDF-ABB1-CF0D53ABF2D4}" destId="{BE1E91CA-AEE2-414B-9B8A-C78A41767134}" srcOrd="19" destOrd="0" presId="urn:microsoft.com/office/officeart/2005/8/layout/cycle6"/>
    <dgm:cxn modelId="{16DE0931-26B4-4E3D-8AAB-6C98A9BB46CB}" type="presParOf" srcId="{F0D0A826-4449-4CDF-ABB1-CF0D53ABF2D4}" destId="{2ADE5501-A08E-416A-91D1-6C86EAB9963D}" srcOrd="20" destOrd="0" presId="urn:microsoft.com/office/officeart/2005/8/layout/cycle6"/>
    <dgm:cxn modelId="{F97C4F1A-20A3-4A02-9136-27A61D91E6F4}" type="presParOf" srcId="{F0D0A826-4449-4CDF-ABB1-CF0D53ABF2D4}" destId="{D3FBDA73-1088-4F1B-86E1-3682F13EE3EA}" srcOrd="21" destOrd="0" presId="urn:microsoft.com/office/officeart/2005/8/layout/cycle6"/>
    <dgm:cxn modelId="{EA28E2EA-6057-4925-9522-E23E9AD834D7}" type="presParOf" srcId="{F0D0A826-4449-4CDF-ABB1-CF0D53ABF2D4}" destId="{6111D378-A4B6-4193-92B8-49EFD44666A6}" srcOrd="22" destOrd="0" presId="urn:microsoft.com/office/officeart/2005/8/layout/cycle6"/>
    <dgm:cxn modelId="{2EACE0F2-71D4-4751-8998-BF35268DB436}" type="presParOf" srcId="{F0D0A826-4449-4CDF-ABB1-CF0D53ABF2D4}" destId="{9DB94388-B104-4A20-B058-81792F694B05}" srcOrd="23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A86B2-AD9C-45EA-9090-B219553658FF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FFC9F-F0DF-405E-9116-151A330AD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Spawned </a:t>
            </a:r>
            <a:r>
              <a:rPr lang="en-US" dirty="0" smtClean="0">
                <a:solidFill>
                  <a:schemeClr val="accent1"/>
                </a:solidFill>
                <a:hlinkClick r:id="rId3" action="ppaction://hlinksldjump"/>
              </a:rPr>
              <a:t>new variants</a:t>
            </a:r>
            <a:endParaRPr lang="en-US" dirty="0" smtClean="0"/>
          </a:p>
          <a:p>
            <a:pPr lvl="0"/>
            <a:r>
              <a:rPr lang="en-US" dirty="0" smtClean="0"/>
              <a:t>Sources of funding</a:t>
            </a:r>
          </a:p>
          <a:p>
            <a:r>
              <a:rPr lang="en-US" dirty="0" smtClean="0"/>
              <a:t>Greater use of technology </a:t>
            </a:r>
          </a:p>
          <a:p>
            <a:r>
              <a:rPr lang="en-US" dirty="0" smtClean="0"/>
              <a:t>Geographical spread  of terrorist attacks</a:t>
            </a:r>
          </a:p>
          <a:p>
            <a:pPr lvl="0"/>
            <a:r>
              <a:rPr lang="en-US" dirty="0" smtClean="0"/>
              <a:t>Changing recruitment reservoir.</a:t>
            </a:r>
          </a:p>
          <a:p>
            <a:r>
              <a:rPr lang="en-US" dirty="0" smtClean="0"/>
              <a:t>Greater lethality and sophistication. From hit and run to  suicide attacks and complex assaults. </a:t>
            </a:r>
          </a:p>
          <a:p>
            <a:pPr lvl="0"/>
            <a:r>
              <a:rPr lang="en-US" dirty="0" smtClean="0"/>
              <a:t>Wider targets . Simple to hardened targets like Army </a:t>
            </a:r>
            <a:r>
              <a:rPr lang="en-US" dirty="0" err="1" smtClean="0"/>
              <a:t>Hqrs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From local terrorists to foreign terrorists.</a:t>
            </a:r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FFC9F-F0DF-405E-9116-151A330AD34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7C2B7D0-04CD-41C6-A194-EED5C4840CF4}" type="datetime1">
              <a:rPr lang="en-US" smtClean="0"/>
              <a:pPr/>
              <a:t>4/28/2015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A598-E35B-4C26-9A75-427102E5352E}" type="datetime1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9D669-2A29-42A5-AFCA-61C6B710D6DC}" type="datetime1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4CDE-8E6A-4530-9F0F-B1C5A5545DDE}" type="datetime1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DDB3-FD37-4F2C-8E20-08BAA9E1C333}" type="datetime1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4AD-9734-4DA0-ACC0-2655DB45A898}" type="datetime1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5A38C7-8A32-4A2E-BDB2-7749FB541228}" type="datetime1">
              <a:rPr lang="en-US" smtClean="0"/>
              <a:pPr/>
              <a:t>4/28/2015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37CEC75-2159-4CFA-86EC-DE024162354F}" type="datetime1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C6E2-6EE2-49D9-8643-14020B0740EE}" type="datetime1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BDC8-BD9D-4D09-BFCB-325476547A9D}" type="datetime1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E074-BEB4-462F-8C42-5AF927327BCA}" type="datetime1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CFC566F-E15C-480F-B3C1-EAB3FC8E2E6D}" type="datetime1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7772400" cy="5791200"/>
          </a:xfrm>
        </p:spPr>
        <p:txBody>
          <a:bodyPr>
            <a:normAutofit fontScale="92500"/>
          </a:bodyPr>
          <a:lstStyle/>
          <a:p>
            <a:endParaRPr lang="en-US" sz="3600" b="1" u="sng" dirty="0" smtClean="0"/>
          </a:p>
          <a:p>
            <a:pPr algn="ctr">
              <a:lnSpc>
                <a:spcPct val="160000"/>
              </a:lnSpc>
            </a:pPr>
            <a:r>
              <a:rPr lang="en-US" sz="36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BEYOND THE FIVE EYES:</a:t>
            </a:r>
          </a:p>
          <a:p>
            <a:pPr algn="ctr">
              <a:lnSpc>
                <a:spcPct val="160000"/>
              </a:lnSpc>
            </a:pPr>
            <a:r>
              <a:rPr lang="en-US" sz="36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WHAT HAPPENS ON THE OTHER SIDE AFFECTS US HERE 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/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2600" b="1" dirty="0" smtClean="0">
                <a:solidFill>
                  <a:schemeClr val="tx1"/>
                </a:solidFill>
              </a:rPr>
              <a:t>Tariq </a:t>
            </a:r>
            <a:r>
              <a:rPr lang="en-US" sz="2600" b="1" dirty="0" err="1" smtClean="0">
                <a:solidFill>
                  <a:schemeClr val="tx1"/>
                </a:solidFill>
              </a:rPr>
              <a:t>Parvez</a:t>
            </a:r>
            <a:endParaRPr lang="en-US" sz="2600" b="1" dirty="0" smtClean="0">
              <a:solidFill>
                <a:schemeClr val="tx1"/>
              </a:solidFill>
            </a:endParaRPr>
          </a:p>
          <a:p>
            <a:r>
              <a:rPr lang="en-US" sz="2600" b="1" dirty="0" smtClean="0"/>
              <a:t>Pakistan</a:t>
            </a:r>
          </a:p>
          <a:p>
            <a:r>
              <a:rPr lang="en-US" sz="2600" b="1" dirty="0" smtClean="0">
                <a:solidFill>
                  <a:schemeClr val="tx1"/>
                </a:solidFill>
              </a:rPr>
              <a:t>28-04-2015</a:t>
            </a:r>
          </a:p>
          <a:p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COLLABORATIVE MEASURES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Govt. to Govt. Collaboration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Need for greater emphasis on CVE in US-Pak security cooperation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 joint projects for capacity building of Police, Civil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ureaucracy and Political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eadership in CVE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Share LA Framework for CVE,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formulating a National CVE Strategy for Pakistan.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Twinning between US and Pakistani police forces for CVE.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Existing system of training Pakistani police officers in the Abu Dhabi centre of excellence on CVE, be expanded.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Think Tanks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 a complex and dynamic phenomenon. Research necessary for understanding it and framing a response. Pakistan’s weak area.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Think tanks can play an important role in understanding the different dimensions of VE in both the countries and the common linkages.</a:t>
            </a:r>
          </a:p>
          <a:p>
            <a:pPr lv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Existing programs  by US think tanks like USIP, on police reforms and CVE  need to be supported and expanded.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CSOs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2264"/>
            <a:ext cx="8229600" cy="4669536"/>
          </a:xfrm>
        </p:spPr>
        <p:txBody>
          <a:bodyPr>
            <a:norm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Community is the focal point of CVE effort.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Greater interaction of  US and Pak  /CSOs working in CVE. Medium term arrangements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Advocacy campaign for highlighting importance of CVE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Greater role for Pakistani Diaspora in US with the civil society in Pakistan, through greater media presence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CSOs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Countering militants’ narrative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focussing,inter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alia, on personality of the Holy Prophet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Developing CVE programs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focussing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the role of the family, educational institutions, work place.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Innovative ways of reaching out to the vulnerable segments of society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Strengthening the vanguard of CVE.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Unless we drain the swamp that breeds the terrorists, we are fighting , only, on a part of the  battle front. </a:t>
            </a:r>
          </a:p>
          <a:p>
            <a:pPr lvl="0">
              <a:buNone/>
            </a:pP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This calls for </a:t>
            </a:r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focussing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on CVE and developing new        strategies and  partnerships </a:t>
            </a:r>
          </a:p>
          <a:p>
            <a:pPr lvl="0">
              <a:buNone/>
            </a:pP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LAPD has taken the lead by organizing this conference.</a:t>
            </a:r>
          </a:p>
          <a:p>
            <a:pPr lvl="0">
              <a:buNone/>
            </a:pP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7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685800"/>
          <a:ext cx="81534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Action Button: Back or Previous 3">
            <a:hlinkClick r:id="" action="ppaction://hlinkshowjump?jump=lastslideviewed" highlightClick="1"/>
          </p:cNvPr>
          <p:cNvSpPr/>
          <p:nvPr/>
        </p:nvSpPr>
        <p:spPr>
          <a:xfrm>
            <a:off x="228600" y="6324600"/>
            <a:ext cx="457200" cy="381000"/>
          </a:xfrm>
          <a:prstGeom prst="actionButtonBackPrevio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Scheme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2511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Terrorist threat environment in Pakistan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Areas of Convergence in CT/CVE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Collaborative Measures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Post 9/11, terrorist threat not abated.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Greater emphasis on CVE needed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CVE needs new strategies and new  partnerships for </a:t>
            </a:r>
          </a:p>
          <a:p>
            <a:pPr marL="880110" lvl="1" indent="-514350">
              <a:buFont typeface="+mj-lt"/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Comprehending the threat dimensions </a:t>
            </a:r>
          </a:p>
          <a:p>
            <a:pPr marL="880110" lvl="1" indent="-514350">
              <a:buFont typeface="+mj-lt"/>
              <a:buAutoNum type="roman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Developing a joint response</a:t>
            </a:r>
          </a:p>
          <a:p>
            <a:pPr marL="587502" indent="-514350">
              <a:buFont typeface="+mj-lt"/>
              <a:buAutoNum type="alphaU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Dec 16 terrorist attack in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Peshawar,killing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more than 150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incl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100 children, turning point in Pakistan CT response</a:t>
            </a:r>
          </a:p>
          <a:p>
            <a:pPr marL="587502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Terrorist Threat Environment in Pakistan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Pakistan was  a  tolerant and pluralist society on its independence in 1947.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Today, it is one of the worst victims of terrorism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More than 50,000 killed by terrorists, hundreds of thousands maimed, since 1990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Loss of more than USDs 78 billion  to the economy in last 13 years.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Social harmony under considerable  stress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militancy 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Pakistan</a:t>
            </a:r>
            <a:r>
              <a:rPr lang="en-US" sz="1200" dirty="0"/>
              <a:t/>
            </a:r>
            <a:br>
              <a:rPr lang="en-US" sz="12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25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Militancy In The Name Of Religion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[MITNOR]. AQ/IS/TTP/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Sub-nationalist Militancy. BLA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Ethno Political Militancy. Militant wings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MITNOR:  Common threat to US and Pakistan</a:t>
            </a:r>
          </a:p>
          <a:p>
            <a:pPr lvl="2"/>
            <a:endParaRPr lang="en-US" sz="3600" dirty="0" smtClean="0"/>
          </a:p>
          <a:p>
            <a:pPr lvl="2"/>
            <a:endParaRPr lang="en-US" sz="36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04088"/>
            <a:ext cx="8610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Evolution of MITNOR [1990-2015]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Spawned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new variants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Sectarian to eight variants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Sources of funding.      Donations to crime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Greater use of technology.   Use of internet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Geographical spread  of terrorist attacks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Changing recruitment reservoir.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Greater lethality and sophistication . Suicide attacks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local terrorists to foreign terrorists. </a:t>
            </a:r>
          </a:p>
          <a:p>
            <a:pPr lvl="0"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Experience in CVE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Inadequate focus on CVE in Pakistan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Efforts by CSOs. Fragmented, sporadic and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adhoc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Personal Experience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Stereotyping: Story of the prospective suicide bomber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difficult decision: Role of family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Musharaf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attack)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Hardcore militants beyond rehabilitation: The planner of first suicide attack in Pakistan in 2002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Reaching out to vulnerable segments of society: Essay competitions amongst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Madrissah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students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Areas of Convergence in US/Pak CVE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Strategy: Common areas on CVE in NISP/NAP and US CT Strategy 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Threat assessment: Share knowledge and best practices on drivers of militancy and their linkages in both countries 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Developing response: Enhancing capacity of all stakeholders, to respond to the threat of violent extremism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RECOMMENDATIONS 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1483</TotalTime>
  <Words>803</Words>
  <Application>Microsoft Office PowerPoint</Application>
  <PresentationFormat>On-screen Show (4:3)</PresentationFormat>
  <Paragraphs>141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Slide 1</vt:lpstr>
      <vt:lpstr>Scheme of Presentation</vt:lpstr>
      <vt:lpstr>Introduction</vt:lpstr>
      <vt:lpstr>Terrorist Threat Environment in Pakistan </vt:lpstr>
      <vt:lpstr>Three types of militancy in Pakistan </vt:lpstr>
      <vt:lpstr>Evolution of MITNOR [1990-2015]</vt:lpstr>
      <vt:lpstr> Experience in CVE</vt:lpstr>
      <vt:lpstr>Areas of Convergence in US/Pak CVE </vt:lpstr>
      <vt:lpstr>Slide 9</vt:lpstr>
      <vt:lpstr>COLLABORATIVE MEASURES</vt:lpstr>
      <vt:lpstr>Govt. to Govt. Collaboration</vt:lpstr>
      <vt:lpstr>Think Tanks Collaboration</vt:lpstr>
      <vt:lpstr>CSOs Collaboration</vt:lpstr>
      <vt:lpstr>CSOs Collaboration</vt:lpstr>
      <vt:lpstr>Conclusion 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HAPPENS ON THE OTHER SIDE AFFECTS US HERE</dc:title>
  <dc:creator>Mehwish Rani</dc:creator>
  <cp:lastModifiedBy>Tariq Pervaiz</cp:lastModifiedBy>
  <cp:revision>121</cp:revision>
  <dcterms:created xsi:type="dcterms:W3CDTF">2006-08-16T00:00:00Z</dcterms:created>
  <dcterms:modified xsi:type="dcterms:W3CDTF">2015-04-28T15:05:57Z</dcterms:modified>
</cp:coreProperties>
</file>