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646"/>
    <a:srgbClr val="F25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g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g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AE780-16CE-4B62-80F3-AAEDA7790CCE}" type="doc">
      <dgm:prSet loTypeId="urn:microsoft.com/office/officeart/2005/8/layout/vList4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736DECD-9F5F-4269-A2F0-575EBC5C358F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AD1015AA-DD9C-4310-84BB-721600492C9E}" type="sibTrans" cxnId="{745AB343-A5CD-4D22-8942-6CCC7F5A9A07}">
      <dgm:prSet/>
      <dgm:spPr/>
      <dgm:t>
        <a:bodyPr/>
        <a:lstStyle/>
        <a:p>
          <a:endParaRPr lang="en-GB"/>
        </a:p>
      </dgm:t>
    </dgm:pt>
    <dgm:pt modelId="{3B110EEE-9AA0-4B7C-B861-76751879B3A9}" type="parTrans" cxnId="{745AB343-A5CD-4D22-8942-6CCC7F5A9A07}">
      <dgm:prSet/>
      <dgm:spPr/>
      <dgm:t>
        <a:bodyPr/>
        <a:lstStyle/>
        <a:p>
          <a:endParaRPr lang="en-GB"/>
        </a:p>
      </dgm:t>
    </dgm:pt>
    <dgm:pt modelId="{51C4994F-F726-4217-968B-B4720F040A54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“Homeland Security”</a:t>
          </a:r>
          <a:endParaRPr lang="en-GB" dirty="0"/>
        </a:p>
      </dgm:t>
    </dgm:pt>
    <dgm:pt modelId="{94B6931E-49B0-4090-9C62-6FE9993E1185}" type="sibTrans" cxnId="{30969D67-F8EF-42BF-A039-1549856CBD5D}">
      <dgm:prSet/>
      <dgm:spPr/>
      <dgm:t>
        <a:bodyPr/>
        <a:lstStyle/>
        <a:p>
          <a:endParaRPr lang="en-GB"/>
        </a:p>
      </dgm:t>
    </dgm:pt>
    <dgm:pt modelId="{C5D76A07-8002-4D8C-8F5B-64F244DE23DD}" type="parTrans" cxnId="{30969D67-F8EF-42BF-A039-1549856CBD5D}">
      <dgm:prSet/>
      <dgm:spPr/>
      <dgm:t>
        <a:bodyPr/>
        <a:lstStyle/>
        <a:p>
          <a:endParaRPr lang="en-GB"/>
        </a:p>
      </dgm:t>
    </dgm:pt>
    <dgm:pt modelId="{F5915F9E-7D12-46EF-BDF3-C2DA8D4240BD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Legal Toolbox </a:t>
          </a:r>
          <a:endParaRPr lang="en-GB" dirty="0"/>
        </a:p>
      </dgm:t>
    </dgm:pt>
    <dgm:pt modelId="{48BAC0FD-3D47-4DDE-81EB-65F243EF45CF}" type="sibTrans" cxnId="{A592CDF3-DC47-4BAD-9BDC-64FCCE86EE13}">
      <dgm:prSet/>
      <dgm:spPr/>
      <dgm:t>
        <a:bodyPr/>
        <a:lstStyle/>
        <a:p>
          <a:endParaRPr lang="en-GB"/>
        </a:p>
      </dgm:t>
    </dgm:pt>
    <dgm:pt modelId="{D5E1933F-E46A-419B-92CF-5C5FCEDC962E}" type="parTrans" cxnId="{A592CDF3-DC47-4BAD-9BDC-64FCCE86EE13}">
      <dgm:prSet/>
      <dgm:spPr/>
      <dgm:t>
        <a:bodyPr/>
        <a:lstStyle/>
        <a:p>
          <a:endParaRPr lang="en-GB"/>
        </a:p>
      </dgm:t>
    </dgm:pt>
    <dgm:pt modelId="{8CCD6861-0BF3-4D1E-B96C-815F4BD26C1E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Maintaining Support </a:t>
          </a:r>
          <a:endParaRPr lang="en-GB" dirty="0"/>
        </a:p>
      </dgm:t>
    </dgm:pt>
    <dgm:pt modelId="{55093A0D-39BE-4137-833F-5623034A5642}" type="parTrans" cxnId="{E5B8087F-8AEC-4300-9727-F76ACE031487}">
      <dgm:prSet/>
      <dgm:spPr/>
      <dgm:t>
        <a:bodyPr/>
        <a:lstStyle/>
        <a:p>
          <a:endParaRPr lang="en-GB"/>
        </a:p>
      </dgm:t>
    </dgm:pt>
    <dgm:pt modelId="{E968B4CF-7752-47A8-8E78-BECAEB919AEA}" type="sibTrans" cxnId="{E5B8087F-8AEC-4300-9727-F76ACE031487}">
      <dgm:prSet/>
      <dgm:spPr/>
      <dgm:t>
        <a:bodyPr/>
        <a:lstStyle/>
        <a:p>
          <a:endParaRPr lang="en-GB"/>
        </a:p>
      </dgm:t>
    </dgm:pt>
    <dgm:pt modelId="{29D785F5-CB77-4ED9-8820-210E23ADADA5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Integration of Effort</a:t>
          </a:r>
          <a:endParaRPr lang="en-GB" dirty="0"/>
        </a:p>
      </dgm:t>
    </dgm:pt>
    <dgm:pt modelId="{C132DF02-AE4C-403A-9BDD-0F99A09D96B9}" type="sibTrans" cxnId="{0383B10E-3478-4ABD-B4FB-C1A4F2914FF6}">
      <dgm:prSet/>
      <dgm:spPr/>
      <dgm:t>
        <a:bodyPr/>
        <a:lstStyle/>
        <a:p>
          <a:endParaRPr lang="en-GB"/>
        </a:p>
      </dgm:t>
    </dgm:pt>
    <dgm:pt modelId="{DEBB3739-DE36-4B8A-95A7-5B36D18193A6}" type="parTrans" cxnId="{0383B10E-3478-4ABD-B4FB-C1A4F2914FF6}">
      <dgm:prSet/>
      <dgm:spPr/>
      <dgm:t>
        <a:bodyPr/>
        <a:lstStyle/>
        <a:p>
          <a:endParaRPr lang="en-GB"/>
        </a:p>
      </dgm:t>
    </dgm:pt>
    <dgm:pt modelId="{15BC1F12-C486-4029-83DB-5996482DE9AA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Intelligence Penetration</a:t>
          </a:r>
          <a:endParaRPr lang="en-GB" dirty="0"/>
        </a:p>
      </dgm:t>
    </dgm:pt>
    <dgm:pt modelId="{402D016F-AA3C-4CAC-BBF6-1FD60D652B85}" type="parTrans" cxnId="{532A6CE4-C89A-4768-9A2B-672B399E45ED}">
      <dgm:prSet/>
      <dgm:spPr/>
      <dgm:t>
        <a:bodyPr/>
        <a:lstStyle/>
        <a:p>
          <a:endParaRPr lang="en-GB"/>
        </a:p>
      </dgm:t>
    </dgm:pt>
    <dgm:pt modelId="{02B456B1-4EBF-47E9-8989-8798F1B86F70}" type="sibTrans" cxnId="{532A6CE4-C89A-4768-9A2B-672B399E45ED}">
      <dgm:prSet/>
      <dgm:spPr/>
      <dgm:t>
        <a:bodyPr/>
        <a:lstStyle/>
        <a:p>
          <a:endParaRPr lang="en-GB"/>
        </a:p>
      </dgm:t>
    </dgm:pt>
    <dgm:pt modelId="{3482EE22-8CBA-43AA-9132-207BA47F51FF}" type="pres">
      <dgm:prSet presAssocID="{D6CAE780-16CE-4B62-80F3-AAEDA7790CCE}" presName="linear" presStyleCnt="0">
        <dgm:presLayoutVars>
          <dgm:dir/>
          <dgm:resizeHandles val="exact"/>
        </dgm:presLayoutVars>
      </dgm:prSet>
      <dgm:spPr/>
    </dgm:pt>
    <dgm:pt modelId="{21BF79FB-CA2D-49AC-9BBB-5259FD6FF124}" type="pres">
      <dgm:prSet presAssocID="{1736DECD-9F5F-4269-A2F0-575EBC5C358F}" presName="comp" presStyleCnt="0"/>
      <dgm:spPr/>
    </dgm:pt>
    <dgm:pt modelId="{CAC3F20A-0D3C-44B2-B032-8093F6BBECED}" type="pres">
      <dgm:prSet presAssocID="{1736DECD-9F5F-4269-A2F0-575EBC5C358F}" presName="box" presStyleLbl="node1" presStyleIdx="0" presStyleCnt="6"/>
      <dgm:spPr/>
      <dgm:t>
        <a:bodyPr/>
        <a:lstStyle/>
        <a:p>
          <a:endParaRPr lang="en-GB"/>
        </a:p>
      </dgm:t>
    </dgm:pt>
    <dgm:pt modelId="{A9E222C2-672E-4E81-BFE6-A5907B5D97BE}" type="pres">
      <dgm:prSet presAssocID="{1736DECD-9F5F-4269-A2F0-575EBC5C358F}" presName="img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</dgm:pt>
    <dgm:pt modelId="{EA573E7A-117E-4399-A418-948F54B6F62B}" type="pres">
      <dgm:prSet presAssocID="{1736DECD-9F5F-4269-A2F0-575EBC5C358F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926C63-B244-4942-915A-62E6E168F9BB}" type="pres">
      <dgm:prSet presAssocID="{AD1015AA-DD9C-4310-84BB-721600492C9E}" presName="spacer" presStyleCnt="0"/>
      <dgm:spPr/>
    </dgm:pt>
    <dgm:pt modelId="{D79851FA-2A60-4993-976D-11383D3D721A}" type="pres">
      <dgm:prSet presAssocID="{8CCD6861-0BF3-4D1E-B96C-815F4BD26C1E}" presName="comp" presStyleCnt="0"/>
      <dgm:spPr/>
    </dgm:pt>
    <dgm:pt modelId="{458FA02E-952C-4363-872D-10AAF2BE704F}" type="pres">
      <dgm:prSet presAssocID="{8CCD6861-0BF3-4D1E-B96C-815F4BD26C1E}" presName="box" presStyleLbl="node1" presStyleIdx="1" presStyleCnt="6"/>
      <dgm:spPr/>
      <dgm:t>
        <a:bodyPr/>
        <a:lstStyle/>
        <a:p>
          <a:endParaRPr lang="en-GB"/>
        </a:p>
      </dgm:t>
    </dgm:pt>
    <dgm:pt modelId="{BE645F74-4996-4F68-BDF4-67AE33322AE2}" type="pres">
      <dgm:prSet presAssocID="{8CCD6861-0BF3-4D1E-B96C-815F4BD26C1E}" presName="img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</dgm:pt>
    <dgm:pt modelId="{B3FE8947-1111-4391-81B9-B181895C0833}" type="pres">
      <dgm:prSet presAssocID="{8CCD6861-0BF3-4D1E-B96C-815F4BD26C1E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2A1B8C-E1C6-4A15-9A9B-149DD525AF10}" type="pres">
      <dgm:prSet presAssocID="{E968B4CF-7752-47A8-8E78-BECAEB919AEA}" presName="spacer" presStyleCnt="0"/>
      <dgm:spPr/>
    </dgm:pt>
    <dgm:pt modelId="{272AC58A-BBE9-4106-AF32-00B940D7A78E}" type="pres">
      <dgm:prSet presAssocID="{F5915F9E-7D12-46EF-BDF3-C2DA8D4240BD}" presName="comp" presStyleCnt="0"/>
      <dgm:spPr/>
    </dgm:pt>
    <dgm:pt modelId="{87E2F04C-D049-47CF-A2E0-DC6B16A1428E}" type="pres">
      <dgm:prSet presAssocID="{F5915F9E-7D12-46EF-BDF3-C2DA8D4240BD}" presName="box" presStyleLbl="node1" presStyleIdx="2" presStyleCnt="6"/>
      <dgm:spPr/>
      <dgm:t>
        <a:bodyPr/>
        <a:lstStyle/>
        <a:p>
          <a:endParaRPr lang="en-GB"/>
        </a:p>
      </dgm:t>
    </dgm:pt>
    <dgm:pt modelId="{19F9F30B-444C-4DAD-8FEF-00B8312F2AA8}" type="pres">
      <dgm:prSet presAssocID="{F5915F9E-7D12-46EF-BDF3-C2DA8D4240BD}" presName="img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</dgm:pt>
    <dgm:pt modelId="{EFC6C4C4-DB65-4A71-9F55-93802522D158}" type="pres">
      <dgm:prSet presAssocID="{F5915F9E-7D12-46EF-BDF3-C2DA8D4240BD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F413B0-40B0-437E-995E-1359E7D835FD}" type="pres">
      <dgm:prSet presAssocID="{48BAC0FD-3D47-4DDE-81EB-65F243EF45CF}" presName="spacer" presStyleCnt="0"/>
      <dgm:spPr/>
    </dgm:pt>
    <dgm:pt modelId="{B013C4BE-D621-44EE-AA54-F5C6F7893294}" type="pres">
      <dgm:prSet presAssocID="{29D785F5-CB77-4ED9-8820-210E23ADADA5}" presName="comp" presStyleCnt="0"/>
      <dgm:spPr/>
    </dgm:pt>
    <dgm:pt modelId="{EC1C257D-C24D-4FAE-A498-D15A1A6672F7}" type="pres">
      <dgm:prSet presAssocID="{29D785F5-CB77-4ED9-8820-210E23ADADA5}" presName="box" presStyleLbl="node1" presStyleIdx="3" presStyleCnt="6"/>
      <dgm:spPr/>
      <dgm:t>
        <a:bodyPr/>
        <a:lstStyle/>
        <a:p>
          <a:endParaRPr lang="en-GB"/>
        </a:p>
      </dgm:t>
    </dgm:pt>
    <dgm:pt modelId="{27153459-E232-4945-A1A5-7199E0AF99E2}" type="pres">
      <dgm:prSet presAssocID="{29D785F5-CB77-4ED9-8820-210E23ADADA5}" presName="img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</dgm:pt>
    <dgm:pt modelId="{03FA541C-2CF8-4CAF-8DA3-658B1F83ABBE}" type="pres">
      <dgm:prSet presAssocID="{29D785F5-CB77-4ED9-8820-210E23ADADA5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02058D-0B9B-49FE-BCFB-7171685918F9}" type="pres">
      <dgm:prSet presAssocID="{C132DF02-AE4C-403A-9BDD-0F99A09D96B9}" presName="spacer" presStyleCnt="0"/>
      <dgm:spPr/>
    </dgm:pt>
    <dgm:pt modelId="{7405F3A1-937D-4DDA-920E-6F1717623BCE}" type="pres">
      <dgm:prSet presAssocID="{15BC1F12-C486-4029-83DB-5996482DE9AA}" presName="comp" presStyleCnt="0"/>
      <dgm:spPr/>
    </dgm:pt>
    <dgm:pt modelId="{8B4DF9F4-5047-42FC-8FB0-CF6C993F965A}" type="pres">
      <dgm:prSet presAssocID="{15BC1F12-C486-4029-83DB-5996482DE9AA}" presName="box" presStyleLbl="node1" presStyleIdx="4" presStyleCnt="6"/>
      <dgm:spPr/>
      <dgm:t>
        <a:bodyPr/>
        <a:lstStyle/>
        <a:p>
          <a:endParaRPr lang="en-GB"/>
        </a:p>
      </dgm:t>
    </dgm:pt>
    <dgm:pt modelId="{24CB6171-D51C-4A68-97B0-9C5E285F7E1D}" type="pres">
      <dgm:prSet presAssocID="{15BC1F12-C486-4029-83DB-5996482DE9AA}" presName="img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B8A0B746-7635-4C76-951F-43AF40460085}" type="pres">
      <dgm:prSet presAssocID="{15BC1F12-C486-4029-83DB-5996482DE9AA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0C5618-C006-4A00-A154-2C529D83B560}" type="pres">
      <dgm:prSet presAssocID="{02B456B1-4EBF-47E9-8989-8798F1B86F70}" presName="spacer" presStyleCnt="0"/>
      <dgm:spPr/>
    </dgm:pt>
    <dgm:pt modelId="{C320528D-7809-401E-B3A4-E4BB403C2B60}" type="pres">
      <dgm:prSet presAssocID="{51C4994F-F726-4217-968B-B4720F040A54}" presName="comp" presStyleCnt="0"/>
      <dgm:spPr/>
    </dgm:pt>
    <dgm:pt modelId="{AA83F2C6-E5FB-4332-BBE5-03F6F9F266F1}" type="pres">
      <dgm:prSet presAssocID="{51C4994F-F726-4217-968B-B4720F040A54}" presName="box" presStyleLbl="node1" presStyleIdx="5" presStyleCnt="6"/>
      <dgm:spPr/>
      <dgm:t>
        <a:bodyPr/>
        <a:lstStyle/>
        <a:p>
          <a:endParaRPr lang="en-GB"/>
        </a:p>
      </dgm:t>
    </dgm:pt>
    <dgm:pt modelId="{C9D3635C-3491-4F9B-B50D-CB6B3B2EC1D1}" type="pres">
      <dgm:prSet presAssocID="{51C4994F-F726-4217-968B-B4720F040A54}" presName="img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3B5FA951-C72F-4474-83C5-D9BE489C09F5}" type="pres">
      <dgm:prSet presAssocID="{51C4994F-F726-4217-968B-B4720F040A54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0B2AF60-C2C2-41C5-8693-A0BCB26530B3}" type="presOf" srcId="{F5915F9E-7D12-46EF-BDF3-C2DA8D4240BD}" destId="{EFC6C4C4-DB65-4A71-9F55-93802522D158}" srcOrd="1" destOrd="0" presId="urn:microsoft.com/office/officeart/2005/8/layout/vList4"/>
    <dgm:cxn modelId="{30969D67-F8EF-42BF-A039-1549856CBD5D}" srcId="{D6CAE780-16CE-4B62-80F3-AAEDA7790CCE}" destId="{51C4994F-F726-4217-968B-B4720F040A54}" srcOrd="5" destOrd="0" parTransId="{C5D76A07-8002-4D8C-8F5B-64F244DE23DD}" sibTransId="{94B6931E-49B0-4090-9C62-6FE9993E1185}"/>
    <dgm:cxn modelId="{C6F621D3-5431-4B06-B491-EED55F846472}" type="presOf" srcId="{51C4994F-F726-4217-968B-B4720F040A54}" destId="{AA83F2C6-E5FB-4332-BBE5-03F6F9F266F1}" srcOrd="0" destOrd="0" presId="urn:microsoft.com/office/officeart/2005/8/layout/vList4"/>
    <dgm:cxn modelId="{F23B174D-71ED-4831-A1E9-9ACBB7C22C28}" type="presOf" srcId="{8CCD6861-0BF3-4D1E-B96C-815F4BD26C1E}" destId="{458FA02E-952C-4363-872D-10AAF2BE704F}" srcOrd="0" destOrd="0" presId="urn:microsoft.com/office/officeart/2005/8/layout/vList4"/>
    <dgm:cxn modelId="{532A6CE4-C89A-4768-9A2B-672B399E45ED}" srcId="{D6CAE780-16CE-4B62-80F3-AAEDA7790CCE}" destId="{15BC1F12-C486-4029-83DB-5996482DE9AA}" srcOrd="4" destOrd="0" parTransId="{402D016F-AA3C-4CAC-BBF6-1FD60D652B85}" sibTransId="{02B456B1-4EBF-47E9-8989-8798F1B86F70}"/>
    <dgm:cxn modelId="{1629E1A5-A955-4F73-B7B3-4FE8BAD277B6}" type="presOf" srcId="{51C4994F-F726-4217-968B-B4720F040A54}" destId="{3B5FA951-C72F-4474-83C5-D9BE489C09F5}" srcOrd="1" destOrd="0" presId="urn:microsoft.com/office/officeart/2005/8/layout/vList4"/>
    <dgm:cxn modelId="{5262097B-76B9-4876-824D-2939E1CED496}" type="presOf" srcId="{1736DECD-9F5F-4269-A2F0-575EBC5C358F}" destId="{CAC3F20A-0D3C-44B2-B032-8093F6BBECED}" srcOrd="0" destOrd="0" presId="urn:microsoft.com/office/officeart/2005/8/layout/vList4"/>
    <dgm:cxn modelId="{0383B10E-3478-4ABD-B4FB-C1A4F2914FF6}" srcId="{D6CAE780-16CE-4B62-80F3-AAEDA7790CCE}" destId="{29D785F5-CB77-4ED9-8820-210E23ADADA5}" srcOrd="3" destOrd="0" parTransId="{DEBB3739-DE36-4B8A-95A7-5B36D18193A6}" sibTransId="{C132DF02-AE4C-403A-9BDD-0F99A09D96B9}"/>
    <dgm:cxn modelId="{E5B8087F-8AEC-4300-9727-F76ACE031487}" srcId="{D6CAE780-16CE-4B62-80F3-AAEDA7790CCE}" destId="{8CCD6861-0BF3-4D1E-B96C-815F4BD26C1E}" srcOrd="1" destOrd="0" parTransId="{55093A0D-39BE-4137-833F-5623034A5642}" sibTransId="{E968B4CF-7752-47A8-8E78-BECAEB919AEA}"/>
    <dgm:cxn modelId="{2D6B6D55-CF45-43AD-9A95-E6DAA4E58846}" type="presOf" srcId="{29D785F5-CB77-4ED9-8820-210E23ADADA5}" destId="{03FA541C-2CF8-4CAF-8DA3-658B1F83ABBE}" srcOrd="1" destOrd="0" presId="urn:microsoft.com/office/officeart/2005/8/layout/vList4"/>
    <dgm:cxn modelId="{A592CDF3-DC47-4BAD-9BDC-64FCCE86EE13}" srcId="{D6CAE780-16CE-4B62-80F3-AAEDA7790CCE}" destId="{F5915F9E-7D12-46EF-BDF3-C2DA8D4240BD}" srcOrd="2" destOrd="0" parTransId="{D5E1933F-E46A-419B-92CF-5C5FCEDC962E}" sibTransId="{48BAC0FD-3D47-4DDE-81EB-65F243EF45CF}"/>
    <dgm:cxn modelId="{4893C43A-55F2-41F2-8998-00A2657F639F}" type="presOf" srcId="{1736DECD-9F5F-4269-A2F0-575EBC5C358F}" destId="{EA573E7A-117E-4399-A418-948F54B6F62B}" srcOrd="1" destOrd="0" presId="urn:microsoft.com/office/officeart/2005/8/layout/vList4"/>
    <dgm:cxn modelId="{5762B9EE-FDEA-4E92-8D82-622F9DFBABA8}" type="presOf" srcId="{D6CAE780-16CE-4B62-80F3-AAEDA7790CCE}" destId="{3482EE22-8CBA-43AA-9132-207BA47F51FF}" srcOrd="0" destOrd="0" presId="urn:microsoft.com/office/officeart/2005/8/layout/vList4"/>
    <dgm:cxn modelId="{E9944631-DDC4-403E-A62F-C9C0090FDD51}" type="presOf" srcId="{15BC1F12-C486-4029-83DB-5996482DE9AA}" destId="{B8A0B746-7635-4C76-951F-43AF40460085}" srcOrd="1" destOrd="0" presId="urn:microsoft.com/office/officeart/2005/8/layout/vList4"/>
    <dgm:cxn modelId="{03C5178C-FD22-4E55-A10C-A43D8CF95906}" type="presOf" srcId="{15BC1F12-C486-4029-83DB-5996482DE9AA}" destId="{8B4DF9F4-5047-42FC-8FB0-CF6C993F965A}" srcOrd="0" destOrd="0" presId="urn:microsoft.com/office/officeart/2005/8/layout/vList4"/>
    <dgm:cxn modelId="{8009F828-F841-4C46-A67C-6A48B348A79C}" type="presOf" srcId="{29D785F5-CB77-4ED9-8820-210E23ADADA5}" destId="{EC1C257D-C24D-4FAE-A498-D15A1A6672F7}" srcOrd="0" destOrd="0" presId="urn:microsoft.com/office/officeart/2005/8/layout/vList4"/>
    <dgm:cxn modelId="{641263F1-9EC3-478B-B39F-BBA8D760B789}" type="presOf" srcId="{8CCD6861-0BF3-4D1E-B96C-815F4BD26C1E}" destId="{B3FE8947-1111-4391-81B9-B181895C0833}" srcOrd="1" destOrd="0" presId="urn:microsoft.com/office/officeart/2005/8/layout/vList4"/>
    <dgm:cxn modelId="{94E8FC29-762F-4915-B3F5-46D73B98F2B7}" type="presOf" srcId="{F5915F9E-7D12-46EF-BDF3-C2DA8D4240BD}" destId="{87E2F04C-D049-47CF-A2E0-DC6B16A1428E}" srcOrd="0" destOrd="0" presId="urn:microsoft.com/office/officeart/2005/8/layout/vList4"/>
    <dgm:cxn modelId="{745AB343-A5CD-4D22-8942-6CCC7F5A9A07}" srcId="{D6CAE780-16CE-4B62-80F3-AAEDA7790CCE}" destId="{1736DECD-9F5F-4269-A2F0-575EBC5C358F}" srcOrd="0" destOrd="0" parTransId="{3B110EEE-9AA0-4B7C-B861-76751879B3A9}" sibTransId="{AD1015AA-DD9C-4310-84BB-721600492C9E}"/>
    <dgm:cxn modelId="{63A81B39-E277-4598-B372-2BE33D94D8DB}" type="presParOf" srcId="{3482EE22-8CBA-43AA-9132-207BA47F51FF}" destId="{21BF79FB-CA2D-49AC-9BBB-5259FD6FF124}" srcOrd="0" destOrd="0" presId="urn:microsoft.com/office/officeart/2005/8/layout/vList4"/>
    <dgm:cxn modelId="{727F596D-80BF-447D-972F-1257D874A628}" type="presParOf" srcId="{21BF79FB-CA2D-49AC-9BBB-5259FD6FF124}" destId="{CAC3F20A-0D3C-44B2-B032-8093F6BBECED}" srcOrd="0" destOrd="0" presId="urn:microsoft.com/office/officeart/2005/8/layout/vList4"/>
    <dgm:cxn modelId="{0876D325-C9A7-4D44-93E2-55CE21742961}" type="presParOf" srcId="{21BF79FB-CA2D-49AC-9BBB-5259FD6FF124}" destId="{A9E222C2-672E-4E81-BFE6-A5907B5D97BE}" srcOrd="1" destOrd="0" presId="urn:microsoft.com/office/officeart/2005/8/layout/vList4"/>
    <dgm:cxn modelId="{1E3B5163-22BE-42CE-BA6D-03A7CD0D4A41}" type="presParOf" srcId="{21BF79FB-CA2D-49AC-9BBB-5259FD6FF124}" destId="{EA573E7A-117E-4399-A418-948F54B6F62B}" srcOrd="2" destOrd="0" presId="urn:microsoft.com/office/officeart/2005/8/layout/vList4"/>
    <dgm:cxn modelId="{64C04710-C286-4684-873D-4E55DC237066}" type="presParOf" srcId="{3482EE22-8CBA-43AA-9132-207BA47F51FF}" destId="{66926C63-B244-4942-915A-62E6E168F9BB}" srcOrd="1" destOrd="0" presId="urn:microsoft.com/office/officeart/2005/8/layout/vList4"/>
    <dgm:cxn modelId="{572D1FEA-FF2C-4779-9420-A8181CC0B2CB}" type="presParOf" srcId="{3482EE22-8CBA-43AA-9132-207BA47F51FF}" destId="{D79851FA-2A60-4993-976D-11383D3D721A}" srcOrd="2" destOrd="0" presId="urn:microsoft.com/office/officeart/2005/8/layout/vList4"/>
    <dgm:cxn modelId="{1BD883E3-C942-4F11-8861-83084C608C67}" type="presParOf" srcId="{D79851FA-2A60-4993-976D-11383D3D721A}" destId="{458FA02E-952C-4363-872D-10AAF2BE704F}" srcOrd="0" destOrd="0" presId="urn:microsoft.com/office/officeart/2005/8/layout/vList4"/>
    <dgm:cxn modelId="{E8BBE0B0-4073-4203-A2D8-E96F92541CF1}" type="presParOf" srcId="{D79851FA-2A60-4993-976D-11383D3D721A}" destId="{BE645F74-4996-4F68-BDF4-67AE33322AE2}" srcOrd="1" destOrd="0" presId="urn:microsoft.com/office/officeart/2005/8/layout/vList4"/>
    <dgm:cxn modelId="{B1E73DDE-8CF1-4DED-AA4B-6AE97BCD905C}" type="presParOf" srcId="{D79851FA-2A60-4993-976D-11383D3D721A}" destId="{B3FE8947-1111-4391-81B9-B181895C0833}" srcOrd="2" destOrd="0" presId="urn:microsoft.com/office/officeart/2005/8/layout/vList4"/>
    <dgm:cxn modelId="{5AA5CC52-459A-4BF3-A086-38156AE9F096}" type="presParOf" srcId="{3482EE22-8CBA-43AA-9132-207BA47F51FF}" destId="{C72A1B8C-E1C6-4A15-9A9B-149DD525AF10}" srcOrd="3" destOrd="0" presId="urn:microsoft.com/office/officeart/2005/8/layout/vList4"/>
    <dgm:cxn modelId="{F9444837-738C-4E64-BE03-7E460A28FAA1}" type="presParOf" srcId="{3482EE22-8CBA-43AA-9132-207BA47F51FF}" destId="{272AC58A-BBE9-4106-AF32-00B940D7A78E}" srcOrd="4" destOrd="0" presId="urn:microsoft.com/office/officeart/2005/8/layout/vList4"/>
    <dgm:cxn modelId="{FA52E76F-EE43-475E-BD42-C0719F0259BF}" type="presParOf" srcId="{272AC58A-BBE9-4106-AF32-00B940D7A78E}" destId="{87E2F04C-D049-47CF-A2E0-DC6B16A1428E}" srcOrd="0" destOrd="0" presId="urn:microsoft.com/office/officeart/2005/8/layout/vList4"/>
    <dgm:cxn modelId="{40E60C3A-D959-479C-8E43-5738C93C00E8}" type="presParOf" srcId="{272AC58A-BBE9-4106-AF32-00B940D7A78E}" destId="{19F9F30B-444C-4DAD-8FEF-00B8312F2AA8}" srcOrd="1" destOrd="0" presId="urn:microsoft.com/office/officeart/2005/8/layout/vList4"/>
    <dgm:cxn modelId="{8EC21AE2-6878-4AF6-8E1A-80BE99259555}" type="presParOf" srcId="{272AC58A-BBE9-4106-AF32-00B940D7A78E}" destId="{EFC6C4C4-DB65-4A71-9F55-93802522D158}" srcOrd="2" destOrd="0" presId="urn:microsoft.com/office/officeart/2005/8/layout/vList4"/>
    <dgm:cxn modelId="{5FDBD05C-505E-4B9D-B313-24BE03AF5214}" type="presParOf" srcId="{3482EE22-8CBA-43AA-9132-207BA47F51FF}" destId="{E3F413B0-40B0-437E-995E-1359E7D835FD}" srcOrd="5" destOrd="0" presId="urn:microsoft.com/office/officeart/2005/8/layout/vList4"/>
    <dgm:cxn modelId="{2404A78A-B91A-48B1-BFD5-CF6BA76BCF1A}" type="presParOf" srcId="{3482EE22-8CBA-43AA-9132-207BA47F51FF}" destId="{B013C4BE-D621-44EE-AA54-F5C6F7893294}" srcOrd="6" destOrd="0" presId="urn:microsoft.com/office/officeart/2005/8/layout/vList4"/>
    <dgm:cxn modelId="{5AC04171-95F2-4E35-BE72-75263D5E57D7}" type="presParOf" srcId="{B013C4BE-D621-44EE-AA54-F5C6F7893294}" destId="{EC1C257D-C24D-4FAE-A498-D15A1A6672F7}" srcOrd="0" destOrd="0" presId="urn:microsoft.com/office/officeart/2005/8/layout/vList4"/>
    <dgm:cxn modelId="{48BCE49F-97A8-47BE-A3FE-B546C107852B}" type="presParOf" srcId="{B013C4BE-D621-44EE-AA54-F5C6F7893294}" destId="{27153459-E232-4945-A1A5-7199E0AF99E2}" srcOrd="1" destOrd="0" presId="urn:microsoft.com/office/officeart/2005/8/layout/vList4"/>
    <dgm:cxn modelId="{534A51F7-251C-41D7-A497-2D45C47C680D}" type="presParOf" srcId="{B013C4BE-D621-44EE-AA54-F5C6F7893294}" destId="{03FA541C-2CF8-4CAF-8DA3-658B1F83ABBE}" srcOrd="2" destOrd="0" presId="urn:microsoft.com/office/officeart/2005/8/layout/vList4"/>
    <dgm:cxn modelId="{F340BD93-E1D6-40F8-B5F9-F1B2CA46803B}" type="presParOf" srcId="{3482EE22-8CBA-43AA-9132-207BA47F51FF}" destId="{4302058D-0B9B-49FE-BCFB-7171685918F9}" srcOrd="7" destOrd="0" presId="urn:microsoft.com/office/officeart/2005/8/layout/vList4"/>
    <dgm:cxn modelId="{FB6A1E7D-98DB-4251-B05D-27F15F83297B}" type="presParOf" srcId="{3482EE22-8CBA-43AA-9132-207BA47F51FF}" destId="{7405F3A1-937D-4DDA-920E-6F1717623BCE}" srcOrd="8" destOrd="0" presId="urn:microsoft.com/office/officeart/2005/8/layout/vList4"/>
    <dgm:cxn modelId="{78EF948E-D359-4458-B45C-58B6ABBDA86E}" type="presParOf" srcId="{7405F3A1-937D-4DDA-920E-6F1717623BCE}" destId="{8B4DF9F4-5047-42FC-8FB0-CF6C993F965A}" srcOrd="0" destOrd="0" presId="urn:microsoft.com/office/officeart/2005/8/layout/vList4"/>
    <dgm:cxn modelId="{2D6ADD4D-6D56-4612-BF54-B7D25AB427CF}" type="presParOf" srcId="{7405F3A1-937D-4DDA-920E-6F1717623BCE}" destId="{24CB6171-D51C-4A68-97B0-9C5E285F7E1D}" srcOrd="1" destOrd="0" presId="urn:microsoft.com/office/officeart/2005/8/layout/vList4"/>
    <dgm:cxn modelId="{3D7C106D-728D-44D5-8EE1-0BAFA8EF48B4}" type="presParOf" srcId="{7405F3A1-937D-4DDA-920E-6F1717623BCE}" destId="{B8A0B746-7635-4C76-951F-43AF40460085}" srcOrd="2" destOrd="0" presId="urn:microsoft.com/office/officeart/2005/8/layout/vList4"/>
    <dgm:cxn modelId="{8E548927-0DF5-4B3E-BDB7-D70AE6FB5ABB}" type="presParOf" srcId="{3482EE22-8CBA-43AA-9132-207BA47F51FF}" destId="{D10C5618-C006-4A00-A154-2C529D83B560}" srcOrd="9" destOrd="0" presId="urn:microsoft.com/office/officeart/2005/8/layout/vList4"/>
    <dgm:cxn modelId="{CE2B83BC-E3CF-49FF-ADCF-FFB1007CBD47}" type="presParOf" srcId="{3482EE22-8CBA-43AA-9132-207BA47F51FF}" destId="{C320528D-7809-401E-B3A4-E4BB403C2B60}" srcOrd="10" destOrd="0" presId="urn:microsoft.com/office/officeart/2005/8/layout/vList4"/>
    <dgm:cxn modelId="{056C5AF2-4F96-49E2-A32A-5B19121BD083}" type="presParOf" srcId="{C320528D-7809-401E-B3A4-E4BB403C2B60}" destId="{AA83F2C6-E5FB-4332-BBE5-03F6F9F266F1}" srcOrd="0" destOrd="0" presId="urn:microsoft.com/office/officeart/2005/8/layout/vList4"/>
    <dgm:cxn modelId="{48F1FBF3-402F-4F3B-8C51-B6F94D97173B}" type="presParOf" srcId="{C320528D-7809-401E-B3A4-E4BB403C2B60}" destId="{C9D3635C-3491-4F9B-B50D-CB6B3B2EC1D1}" srcOrd="1" destOrd="0" presId="urn:microsoft.com/office/officeart/2005/8/layout/vList4"/>
    <dgm:cxn modelId="{F104EC7D-08D5-48F8-B4E4-90DDDA0B11A3}" type="presParOf" srcId="{C320528D-7809-401E-B3A4-E4BB403C2B60}" destId="{3B5FA951-C72F-4474-83C5-D9BE489C09F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4189D9-5326-4F95-8D1D-86A5E7AB7AA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9D56289-94F9-46E1-870D-285FF1DF42F8}">
      <dgm:prSet phldrT="[Text]"/>
      <dgm:spPr>
        <a:solidFill>
          <a:srgbClr val="EC4646"/>
        </a:solidFill>
      </dgm:spPr>
      <dgm:t>
        <a:bodyPr/>
        <a:lstStyle/>
        <a:p>
          <a:r>
            <a:rPr lang="en-GB" dirty="0" smtClean="0"/>
            <a:t>Anti-Radicalisation</a:t>
          </a:r>
          <a:endParaRPr lang="en-GB" dirty="0"/>
        </a:p>
      </dgm:t>
    </dgm:pt>
    <dgm:pt modelId="{C5EFFFAE-CEF5-4791-AC50-86FB20B07597}" type="parTrans" cxnId="{0A293DDB-6820-4B69-AC38-C955E918DD69}">
      <dgm:prSet/>
      <dgm:spPr/>
      <dgm:t>
        <a:bodyPr/>
        <a:lstStyle/>
        <a:p>
          <a:endParaRPr lang="en-GB"/>
        </a:p>
      </dgm:t>
    </dgm:pt>
    <dgm:pt modelId="{776D177F-3CC5-482A-83A9-2C57C21CDAC5}" type="sibTrans" cxnId="{0A293DDB-6820-4B69-AC38-C955E918DD69}">
      <dgm:prSet/>
      <dgm:spPr/>
      <dgm:t>
        <a:bodyPr/>
        <a:lstStyle/>
        <a:p>
          <a:endParaRPr lang="en-GB"/>
        </a:p>
      </dgm:t>
    </dgm:pt>
    <dgm:pt modelId="{7A7F859D-FAD7-453C-B3D1-03AE496C12A0}">
      <dgm:prSet phldrT="[Text]"/>
      <dgm:spPr>
        <a:solidFill>
          <a:srgbClr val="EC4646"/>
        </a:solidFill>
      </dgm:spPr>
      <dgm:t>
        <a:bodyPr/>
        <a:lstStyle/>
        <a:p>
          <a:r>
            <a:rPr lang="en-GB" dirty="0" smtClean="0"/>
            <a:t>Impact of Military Interventions</a:t>
          </a:r>
          <a:endParaRPr lang="en-GB" dirty="0"/>
        </a:p>
      </dgm:t>
    </dgm:pt>
    <dgm:pt modelId="{266A6B88-F1F0-4064-8CE4-303DBF7F7AA2}" type="parTrans" cxnId="{ECBA0483-66B7-4744-898E-ACDB8DDADA73}">
      <dgm:prSet/>
      <dgm:spPr/>
      <dgm:t>
        <a:bodyPr/>
        <a:lstStyle/>
        <a:p>
          <a:endParaRPr lang="en-GB"/>
        </a:p>
      </dgm:t>
    </dgm:pt>
    <dgm:pt modelId="{FED9848F-1143-4C6A-A16C-57AC78459222}" type="sibTrans" cxnId="{ECBA0483-66B7-4744-898E-ACDB8DDADA73}">
      <dgm:prSet/>
      <dgm:spPr/>
      <dgm:t>
        <a:bodyPr/>
        <a:lstStyle/>
        <a:p>
          <a:endParaRPr lang="en-GB"/>
        </a:p>
      </dgm:t>
    </dgm:pt>
    <dgm:pt modelId="{C3C4A121-BA1E-41B0-A497-E03BDB906BC6}">
      <dgm:prSet phldrT="[Text]"/>
      <dgm:spPr>
        <a:solidFill>
          <a:srgbClr val="EC4646"/>
        </a:solidFill>
      </dgm:spPr>
      <dgm:t>
        <a:bodyPr/>
        <a:lstStyle/>
        <a:p>
          <a:r>
            <a:rPr lang="en-GB" dirty="0" smtClean="0"/>
            <a:t>Geo-political Developments</a:t>
          </a:r>
          <a:endParaRPr lang="en-GB" dirty="0"/>
        </a:p>
      </dgm:t>
    </dgm:pt>
    <dgm:pt modelId="{FB244DB5-0E1F-49EF-ABA7-AFFDCC604C7B}" type="parTrans" cxnId="{DBC46677-428A-4CE8-A6CD-603FD6E17E81}">
      <dgm:prSet/>
      <dgm:spPr/>
      <dgm:t>
        <a:bodyPr/>
        <a:lstStyle/>
        <a:p>
          <a:endParaRPr lang="en-GB"/>
        </a:p>
      </dgm:t>
    </dgm:pt>
    <dgm:pt modelId="{6B2400E4-AD56-498C-9C35-9A8E49174061}" type="sibTrans" cxnId="{DBC46677-428A-4CE8-A6CD-603FD6E17E81}">
      <dgm:prSet/>
      <dgm:spPr/>
      <dgm:t>
        <a:bodyPr/>
        <a:lstStyle/>
        <a:p>
          <a:endParaRPr lang="en-GB"/>
        </a:p>
      </dgm:t>
    </dgm:pt>
    <dgm:pt modelId="{6494520A-3C6B-48B9-A3C7-946D5D15FD51}">
      <dgm:prSet phldrT="[Text]"/>
      <dgm:spPr>
        <a:solidFill>
          <a:srgbClr val="EC4646"/>
        </a:solidFill>
      </dgm:spPr>
      <dgm:t>
        <a:bodyPr/>
        <a:lstStyle/>
        <a:p>
          <a:r>
            <a:rPr lang="en-GB" dirty="0" smtClean="0"/>
            <a:t>Long Term Political Solutions</a:t>
          </a:r>
          <a:endParaRPr lang="en-GB" dirty="0"/>
        </a:p>
      </dgm:t>
    </dgm:pt>
    <dgm:pt modelId="{4D6E4926-354E-429F-8F93-1E69C78813BB}" type="parTrans" cxnId="{7B0EBD40-8CB5-4286-B726-128C9CFFC294}">
      <dgm:prSet/>
      <dgm:spPr/>
      <dgm:t>
        <a:bodyPr/>
        <a:lstStyle/>
        <a:p>
          <a:endParaRPr lang="en-GB"/>
        </a:p>
      </dgm:t>
    </dgm:pt>
    <dgm:pt modelId="{ADB8293A-6B82-459E-B2A6-99544D21FE04}" type="sibTrans" cxnId="{7B0EBD40-8CB5-4286-B726-128C9CFFC294}">
      <dgm:prSet/>
      <dgm:spPr/>
      <dgm:t>
        <a:bodyPr/>
        <a:lstStyle/>
        <a:p>
          <a:endParaRPr lang="en-GB"/>
        </a:p>
      </dgm:t>
    </dgm:pt>
    <dgm:pt modelId="{0EE99B46-C266-4C27-BEA2-E6613E742F44}" type="pres">
      <dgm:prSet presAssocID="{A04189D9-5326-4F95-8D1D-86A5E7AB7AAA}" presName="linear" presStyleCnt="0">
        <dgm:presLayoutVars>
          <dgm:dir/>
          <dgm:resizeHandles val="exact"/>
        </dgm:presLayoutVars>
      </dgm:prSet>
      <dgm:spPr/>
    </dgm:pt>
    <dgm:pt modelId="{3BC36110-C789-4FAC-9681-B52DEA1F6EB6}" type="pres">
      <dgm:prSet presAssocID="{89D56289-94F9-46E1-870D-285FF1DF42F8}" presName="comp" presStyleCnt="0"/>
      <dgm:spPr/>
    </dgm:pt>
    <dgm:pt modelId="{1F34C9F6-B7EA-41BC-A2A2-01C329B2FA3C}" type="pres">
      <dgm:prSet presAssocID="{89D56289-94F9-46E1-870D-285FF1DF42F8}" presName="box" presStyleLbl="node1" presStyleIdx="0" presStyleCnt="4"/>
      <dgm:spPr/>
      <dgm:t>
        <a:bodyPr/>
        <a:lstStyle/>
        <a:p>
          <a:endParaRPr lang="en-GB"/>
        </a:p>
      </dgm:t>
    </dgm:pt>
    <dgm:pt modelId="{0879F6C4-14E2-4F64-9572-C9FD3268194D}" type="pres">
      <dgm:prSet presAssocID="{89D56289-94F9-46E1-870D-285FF1DF42F8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13BCC947-FF91-42B0-82ED-E276FAA24569}" type="pres">
      <dgm:prSet presAssocID="{89D56289-94F9-46E1-870D-285FF1DF42F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E65AA7-EB77-4535-850E-12D71B5AEFC7}" type="pres">
      <dgm:prSet presAssocID="{776D177F-3CC5-482A-83A9-2C57C21CDAC5}" presName="spacer" presStyleCnt="0"/>
      <dgm:spPr/>
    </dgm:pt>
    <dgm:pt modelId="{8568D4DA-1A4B-4421-94D7-C185841ACDCF}" type="pres">
      <dgm:prSet presAssocID="{7A7F859D-FAD7-453C-B3D1-03AE496C12A0}" presName="comp" presStyleCnt="0"/>
      <dgm:spPr/>
    </dgm:pt>
    <dgm:pt modelId="{28D16F26-6AAB-4929-8CEA-6DE137AE7A50}" type="pres">
      <dgm:prSet presAssocID="{7A7F859D-FAD7-453C-B3D1-03AE496C12A0}" presName="box" presStyleLbl="node1" presStyleIdx="1" presStyleCnt="4"/>
      <dgm:spPr/>
      <dgm:t>
        <a:bodyPr/>
        <a:lstStyle/>
        <a:p>
          <a:endParaRPr lang="en-GB"/>
        </a:p>
      </dgm:t>
    </dgm:pt>
    <dgm:pt modelId="{407E4A05-47D9-4914-93EC-CA67AAB06ED8}" type="pres">
      <dgm:prSet presAssocID="{7A7F859D-FAD7-453C-B3D1-03AE496C12A0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C9EF2B5C-21B6-4CDA-B6F4-F76A2D17D923}" type="pres">
      <dgm:prSet presAssocID="{7A7F859D-FAD7-453C-B3D1-03AE496C12A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90B8B6-43E3-4BD1-BF48-1512D480A56A}" type="pres">
      <dgm:prSet presAssocID="{FED9848F-1143-4C6A-A16C-57AC78459222}" presName="spacer" presStyleCnt="0"/>
      <dgm:spPr/>
    </dgm:pt>
    <dgm:pt modelId="{AC290F55-FAD7-4263-B98C-0AD020DD847A}" type="pres">
      <dgm:prSet presAssocID="{C3C4A121-BA1E-41B0-A497-E03BDB906BC6}" presName="comp" presStyleCnt="0"/>
      <dgm:spPr/>
    </dgm:pt>
    <dgm:pt modelId="{EEADA559-B5D4-4654-9380-EDD5B97BB53D}" type="pres">
      <dgm:prSet presAssocID="{C3C4A121-BA1E-41B0-A497-E03BDB906BC6}" presName="box" presStyleLbl="node1" presStyleIdx="2" presStyleCnt="4"/>
      <dgm:spPr/>
      <dgm:t>
        <a:bodyPr/>
        <a:lstStyle/>
        <a:p>
          <a:endParaRPr lang="en-GB"/>
        </a:p>
      </dgm:t>
    </dgm:pt>
    <dgm:pt modelId="{64D5B68A-53A5-4DB7-91D7-690CAAF73040}" type="pres">
      <dgm:prSet presAssocID="{C3C4A121-BA1E-41B0-A497-E03BDB906BC6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A213789A-37C3-4C72-B7A6-94D83B47B28E}" type="pres">
      <dgm:prSet presAssocID="{C3C4A121-BA1E-41B0-A497-E03BDB906BC6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863632-D334-4D01-8A22-985E9607DABE}" type="pres">
      <dgm:prSet presAssocID="{6B2400E4-AD56-498C-9C35-9A8E49174061}" presName="spacer" presStyleCnt="0"/>
      <dgm:spPr/>
    </dgm:pt>
    <dgm:pt modelId="{CAA1901C-96C0-4973-B40A-354A4EAB26EC}" type="pres">
      <dgm:prSet presAssocID="{6494520A-3C6B-48B9-A3C7-946D5D15FD51}" presName="comp" presStyleCnt="0"/>
      <dgm:spPr/>
    </dgm:pt>
    <dgm:pt modelId="{EC5B5DD0-18E9-47E2-BAC3-1DA5B10E3AFD}" type="pres">
      <dgm:prSet presAssocID="{6494520A-3C6B-48B9-A3C7-946D5D15FD51}" presName="box" presStyleLbl="node1" presStyleIdx="3" presStyleCnt="4"/>
      <dgm:spPr/>
      <dgm:t>
        <a:bodyPr/>
        <a:lstStyle/>
        <a:p>
          <a:endParaRPr lang="en-GB"/>
        </a:p>
      </dgm:t>
    </dgm:pt>
    <dgm:pt modelId="{90CCCF30-D762-4765-97EB-CCA711C9A034}" type="pres">
      <dgm:prSet presAssocID="{6494520A-3C6B-48B9-A3C7-946D5D15FD51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1C381CF-2CEC-4BFF-A96E-FB4C7275A85A}" type="pres">
      <dgm:prSet presAssocID="{6494520A-3C6B-48B9-A3C7-946D5D15FD51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71221B7-1BD6-40EA-AE7C-B68ECDED08BC}" type="presOf" srcId="{89D56289-94F9-46E1-870D-285FF1DF42F8}" destId="{13BCC947-FF91-42B0-82ED-E276FAA24569}" srcOrd="1" destOrd="0" presId="urn:microsoft.com/office/officeart/2005/8/layout/vList4"/>
    <dgm:cxn modelId="{12134CFA-608B-42D2-937F-B518DFDED342}" type="presOf" srcId="{6494520A-3C6B-48B9-A3C7-946D5D15FD51}" destId="{EC5B5DD0-18E9-47E2-BAC3-1DA5B10E3AFD}" srcOrd="0" destOrd="0" presId="urn:microsoft.com/office/officeart/2005/8/layout/vList4"/>
    <dgm:cxn modelId="{750929EB-EE8C-4D54-9D07-6B3E46710F4D}" type="presOf" srcId="{C3C4A121-BA1E-41B0-A497-E03BDB906BC6}" destId="{A213789A-37C3-4C72-B7A6-94D83B47B28E}" srcOrd="1" destOrd="0" presId="urn:microsoft.com/office/officeart/2005/8/layout/vList4"/>
    <dgm:cxn modelId="{A34BFD79-B95A-4FD3-8B85-79AED3F41180}" type="presOf" srcId="{A04189D9-5326-4F95-8D1D-86A5E7AB7AAA}" destId="{0EE99B46-C266-4C27-BEA2-E6613E742F44}" srcOrd="0" destOrd="0" presId="urn:microsoft.com/office/officeart/2005/8/layout/vList4"/>
    <dgm:cxn modelId="{7B0EBD40-8CB5-4286-B726-128C9CFFC294}" srcId="{A04189D9-5326-4F95-8D1D-86A5E7AB7AAA}" destId="{6494520A-3C6B-48B9-A3C7-946D5D15FD51}" srcOrd="3" destOrd="0" parTransId="{4D6E4926-354E-429F-8F93-1E69C78813BB}" sibTransId="{ADB8293A-6B82-459E-B2A6-99544D21FE04}"/>
    <dgm:cxn modelId="{ADF22D34-16DD-4630-B0E0-A3E90EA5C42D}" type="presOf" srcId="{7A7F859D-FAD7-453C-B3D1-03AE496C12A0}" destId="{C9EF2B5C-21B6-4CDA-B6F4-F76A2D17D923}" srcOrd="1" destOrd="0" presId="urn:microsoft.com/office/officeart/2005/8/layout/vList4"/>
    <dgm:cxn modelId="{BF771CB8-73CA-42D8-A8D8-1983945D529A}" type="presOf" srcId="{7A7F859D-FAD7-453C-B3D1-03AE496C12A0}" destId="{28D16F26-6AAB-4929-8CEA-6DE137AE7A50}" srcOrd="0" destOrd="0" presId="urn:microsoft.com/office/officeart/2005/8/layout/vList4"/>
    <dgm:cxn modelId="{DBC46677-428A-4CE8-A6CD-603FD6E17E81}" srcId="{A04189D9-5326-4F95-8D1D-86A5E7AB7AAA}" destId="{C3C4A121-BA1E-41B0-A497-E03BDB906BC6}" srcOrd="2" destOrd="0" parTransId="{FB244DB5-0E1F-49EF-ABA7-AFFDCC604C7B}" sibTransId="{6B2400E4-AD56-498C-9C35-9A8E49174061}"/>
    <dgm:cxn modelId="{295B51E7-E2FF-4D07-9D5D-552E83BED752}" type="presOf" srcId="{89D56289-94F9-46E1-870D-285FF1DF42F8}" destId="{1F34C9F6-B7EA-41BC-A2A2-01C329B2FA3C}" srcOrd="0" destOrd="0" presId="urn:microsoft.com/office/officeart/2005/8/layout/vList4"/>
    <dgm:cxn modelId="{B3CE82D6-A52C-4A45-A26F-17078CD4D10A}" type="presOf" srcId="{6494520A-3C6B-48B9-A3C7-946D5D15FD51}" destId="{F1C381CF-2CEC-4BFF-A96E-FB4C7275A85A}" srcOrd="1" destOrd="0" presId="urn:microsoft.com/office/officeart/2005/8/layout/vList4"/>
    <dgm:cxn modelId="{5B78FD55-4D2E-48E6-B6ED-11A79E26A002}" type="presOf" srcId="{C3C4A121-BA1E-41B0-A497-E03BDB906BC6}" destId="{EEADA559-B5D4-4654-9380-EDD5B97BB53D}" srcOrd="0" destOrd="0" presId="urn:microsoft.com/office/officeart/2005/8/layout/vList4"/>
    <dgm:cxn modelId="{ECBA0483-66B7-4744-898E-ACDB8DDADA73}" srcId="{A04189D9-5326-4F95-8D1D-86A5E7AB7AAA}" destId="{7A7F859D-FAD7-453C-B3D1-03AE496C12A0}" srcOrd="1" destOrd="0" parTransId="{266A6B88-F1F0-4064-8CE4-303DBF7F7AA2}" sibTransId="{FED9848F-1143-4C6A-A16C-57AC78459222}"/>
    <dgm:cxn modelId="{0A293DDB-6820-4B69-AC38-C955E918DD69}" srcId="{A04189D9-5326-4F95-8D1D-86A5E7AB7AAA}" destId="{89D56289-94F9-46E1-870D-285FF1DF42F8}" srcOrd="0" destOrd="0" parTransId="{C5EFFFAE-CEF5-4791-AC50-86FB20B07597}" sibTransId="{776D177F-3CC5-482A-83A9-2C57C21CDAC5}"/>
    <dgm:cxn modelId="{2451A57B-6609-45DC-927E-34ACB8AEA0CA}" type="presParOf" srcId="{0EE99B46-C266-4C27-BEA2-E6613E742F44}" destId="{3BC36110-C789-4FAC-9681-B52DEA1F6EB6}" srcOrd="0" destOrd="0" presId="urn:microsoft.com/office/officeart/2005/8/layout/vList4"/>
    <dgm:cxn modelId="{97FAFBE6-1A14-423A-9EA4-6A07ED795D4A}" type="presParOf" srcId="{3BC36110-C789-4FAC-9681-B52DEA1F6EB6}" destId="{1F34C9F6-B7EA-41BC-A2A2-01C329B2FA3C}" srcOrd="0" destOrd="0" presId="urn:microsoft.com/office/officeart/2005/8/layout/vList4"/>
    <dgm:cxn modelId="{07836201-AF2C-4C1E-85B7-6768C6D3897A}" type="presParOf" srcId="{3BC36110-C789-4FAC-9681-B52DEA1F6EB6}" destId="{0879F6C4-14E2-4F64-9572-C9FD3268194D}" srcOrd="1" destOrd="0" presId="urn:microsoft.com/office/officeart/2005/8/layout/vList4"/>
    <dgm:cxn modelId="{24EDB733-E17A-497A-B1F5-53CDB27FD9C8}" type="presParOf" srcId="{3BC36110-C789-4FAC-9681-B52DEA1F6EB6}" destId="{13BCC947-FF91-42B0-82ED-E276FAA24569}" srcOrd="2" destOrd="0" presId="urn:microsoft.com/office/officeart/2005/8/layout/vList4"/>
    <dgm:cxn modelId="{1281774E-54D2-4E19-B282-1347CEEA1AAB}" type="presParOf" srcId="{0EE99B46-C266-4C27-BEA2-E6613E742F44}" destId="{DDE65AA7-EB77-4535-850E-12D71B5AEFC7}" srcOrd="1" destOrd="0" presId="urn:microsoft.com/office/officeart/2005/8/layout/vList4"/>
    <dgm:cxn modelId="{812C6CC1-7338-42F2-89F7-5AA4860176AB}" type="presParOf" srcId="{0EE99B46-C266-4C27-BEA2-E6613E742F44}" destId="{8568D4DA-1A4B-4421-94D7-C185841ACDCF}" srcOrd="2" destOrd="0" presId="urn:microsoft.com/office/officeart/2005/8/layout/vList4"/>
    <dgm:cxn modelId="{1C4406D8-1036-43E5-8743-7264FCBA860B}" type="presParOf" srcId="{8568D4DA-1A4B-4421-94D7-C185841ACDCF}" destId="{28D16F26-6AAB-4929-8CEA-6DE137AE7A50}" srcOrd="0" destOrd="0" presId="urn:microsoft.com/office/officeart/2005/8/layout/vList4"/>
    <dgm:cxn modelId="{78E25120-DBFE-4666-A6DF-244C6E61E55C}" type="presParOf" srcId="{8568D4DA-1A4B-4421-94D7-C185841ACDCF}" destId="{407E4A05-47D9-4914-93EC-CA67AAB06ED8}" srcOrd="1" destOrd="0" presId="urn:microsoft.com/office/officeart/2005/8/layout/vList4"/>
    <dgm:cxn modelId="{C8454070-A38F-47FB-B34A-FDAF0B7C0002}" type="presParOf" srcId="{8568D4DA-1A4B-4421-94D7-C185841ACDCF}" destId="{C9EF2B5C-21B6-4CDA-B6F4-F76A2D17D923}" srcOrd="2" destOrd="0" presId="urn:microsoft.com/office/officeart/2005/8/layout/vList4"/>
    <dgm:cxn modelId="{040B00D1-598C-42E0-B942-C480EE491433}" type="presParOf" srcId="{0EE99B46-C266-4C27-BEA2-E6613E742F44}" destId="{A390B8B6-43E3-4BD1-BF48-1512D480A56A}" srcOrd="3" destOrd="0" presId="urn:microsoft.com/office/officeart/2005/8/layout/vList4"/>
    <dgm:cxn modelId="{6FF4EAE5-C54C-4691-9A2C-6D3DE3555467}" type="presParOf" srcId="{0EE99B46-C266-4C27-BEA2-E6613E742F44}" destId="{AC290F55-FAD7-4263-B98C-0AD020DD847A}" srcOrd="4" destOrd="0" presId="urn:microsoft.com/office/officeart/2005/8/layout/vList4"/>
    <dgm:cxn modelId="{236666CC-7392-44A5-8BA6-8A2987AE1D39}" type="presParOf" srcId="{AC290F55-FAD7-4263-B98C-0AD020DD847A}" destId="{EEADA559-B5D4-4654-9380-EDD5B97BB53D}" srcOrd="0" destOrd="0" presId="urn:microsoft.com/office/officeart/2005/8/layout/vList4"/>
    <dgm:cxn modelId="{43815EFF-F279-44E5-B7D1-B36929C4E79B}" type="presParOf" srcId="{AC290F55-FAD7-4263-B98C-0AD020DD847A}" destId="{64D5B68A-53A5-4DB7-91D7-690CAAF73040}" srcOrd="1" destOrd="0" presId="urn:microsoft.com/office/officeart/2005/8/layout/vList4"/>
    <dgm:cxn modelId="{BC420888-9F1D-4C47-8ACE-B38844FE3B9C}" type="presParOf" srcId="{AC290F55-FAD7-4263-B98C-0AD020DD847A}" destId="{A213789A-37C3-4C72-B7A6-94D83B47B28E}" srcOrd="2" destOrd="0" presId="urn:microsoft.com/office/officeart/2005/8/layout/vList4"/>
    <dgm:cxn modelId="{353FD6EA-6953-4FD8-B0D7-62B478442B8F}" type="presParOf" srcId="{0EE99B46-C266-4C27-BEA2-E6613E742F44}" destId="{2C863632-D334-4D01-8A22-985E9607DABE}" srcOrd="5" destOrd="0" presId="urn:microsoft.com/office/officeart/2005/8/layout/vList4"/>
    <dgm:cxn modelId="{1BD10310-0CCC-4FCA-BBFA-BEBCEFCFECBF}" type="presParOf" srcId="{0EE99B46-C266-4C27-BEA2-E6613E742F44}" destId="{CAA1901C-96C0-4973-B40A-354A4EAB26EC}" srcOrd="6" destOrd="0" presId="urn:microsoft.com/office/officeart/2005/8/layout/vList4"/>
    <dgm:cxn modelId="{D0863D27-AB96-4433-B36C-0E47AAB9FFCD}" type="presParOf" srcId="{CAA1901C-96C0-4973-B40A-354A4EAB26EC}" destId="{EC5B5DD0-18E9-47E2-BAC3-1DA5B10E3AFD}" srcOrd="0" destOrd="0" presId="urn:microsoft.com/office/officeart/2005/8/layout/vList4"/>
    <dgm:cxn modelId="{95CE862D-FA54-4131-88FC-F0571F5FBBAB}" type="presParOf" srcId="{CAA1901C-96C0-4973-B40A-354A4EAB26EC}" destId="{90CCCF30-D762-4765-97EB-CCA711C9A034}" srcOrd="1" destOrd="0" presId="urn:microsoft.com/office/officeart/2005/8/layout/vList4"/>
    <dgm:cxn modelId="{075EE0F8-2AF7-4140-930B-628B2DA6E060}" type="presParOf" srcId="{CAA1901C-96C0-4973-B40A-354A4EAB26EC}" destId="{F1C381CF-2CEC-4BFF-A96E-FB4C7275A85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3F20A-0D3C-44B2-B032-8093F6BBECED}">
      <dsp:nvSpPr>
        <dsp:cNvPr id="0" name=""/>
        <dsp:cNvSpPr/>
      </dsp:nvSpPr>
      <dsp:spPr>
        <a:xfrm>
          <a:off x="0" y="0"/>
          <a:ext cx="6096000" cy="62507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Resources</a:t>
          </a:r>
          <a:endParaRPr lang="en-GB" sz="3000" kern="1200" dirty="0"/>
        </a:p>
      </dsp:txBody>
      <dsp:txXfrm>
        <a:off x="1281707" y="0"/>
        <a:ext cx="4814292" cy="625078"/>
      </dsp:txXfrm>
    </dsp:sp>
    <dsp:sp modelId="{A9E222C2-672E-4E81-BFE6-A5907B5D97BE}">
      <dsp:nvSpPr>
        <dsp:cNvPr id="0" name=""/>
        <dsp:cNvSpPr/>
      </dsp:nvSpPr>
      <dsp:spPr>
        <a:xfrm>
          <a:off x="62507" y="62507"/>
          <a:ext cx="1219200" cy="500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FA02E-952C-4363-872D-10AAF2BE704F}">
      <dsp:nvSpPr>
        <dsp:cNvPr id="0" name=""/>
        <dsp:cNvSpPr/>
      </dsp:nvSpPr>
      <dsp:spPr>
        <a:xfrm>
          <a:off x="0" y="687585"/>
          <a:ext cx="6096000" cy="62507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Maintaining Support </a:t>
          </a:r>
          <a:endParaRPr lang="en-GB" sz="3000" kern="1200" dirty="0"/>
        </a:p>
      </dsp:txBody>
      <dsp:txXfrm>
        <a:off x="1281707" y="687585"/>
        <a:ext cx="4814292" cy="625078"/>
      </dsp:txXfrm>
    </dsp:sp>
    <dsp:sp modelId="{BE645F74-4996-4F68-BDF4-67AE33322AE2}">
      <dsp:nvSpPr>
        <dsp:cNvPr id="0" name=""/>
        <dsp:cNvSpPr/>
      </dsp:nvSpPr>
      <dsp:spPr>
        <a:xfrm>
          <a:off x="62507" y="750093"/>
          <a:ext cx="1219200" cy="500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2F04C-D049-47CF-A2E0-DC6B16A1428E}">
      <dsp:nvSpPr>
        <dsp:cNvPr id="0" name=""/>
        <dsp:cNvSpPr/>
      </dsp:nvSpPr>
      <dsp:spPr>
        <a:xfrm>
          <a:off x="0" y="1375171"/>
          <a:ext cx="6096000" cy="62507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Legal Toolbox </a:t>
          </a:r>
          <a:endParaRPr lang="en-GB" sz="3000" kern="1200" dirty="0"/>
        </a:p>
      </dsp:txBody>
      <dsp:txXfrm>
        <a:off x="1281707" y="1375171"/>
        <a:ext cx="4814292" cy="625078"/>
      </dsp:txXfrm>
    </dsp:sp>
    <dsp:sp modelId="{19F9F30B-444C-4DAD-8FEF-00B8312F2AA8}">
      <dsp:nvSpPr>
        <dsp:cNvPr id="0" name=""/>
        <dsp:cNvSpPr/>
      </dsp:nvSpPr>
      <dsp:spPr>
        <a:xfrm>
          <a:off x="62507" y="1437679"/>
          <a:ext cx="1219200" cy="500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C257D-C24D-4FAE-A498-D15A1A6672F7}">
      <dsp:nvSpPr>
        <dsp:cNvPr id="0" name=""/>
        <dsp:cNvSpPr/>
      </dsp:nvSpPr>
      <dsp:spPr>
        <a:xfrm>
          <a:off x="0" y="2062757"/>
          <a:ext cx="6096000" cy="62507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Integration of Effort</a:t>
          </a:r>
          <a:endParaRPr lang="en-GB" sz="3000" kern="1200" dirty="0"/>
        </a:p>
      </dsp:txBody>
      <dsp:txXfrm>
        <a:off x="1281707" y="2062757"/>
        <a:ext cx="4814292" cy="625078"/>
      </dsp:txXfrm>
    </dsp:sp>
    <dsp:sp modelId="{27153459-E232-4945-A1A5-7199E0AF99E2}">
      <dsp:nvSpPr>
        <dsp:cNvPr id="0" name=""/>
        <dsp:cNvSpPr/>
      </dsp:nvSpPr>
      <dsp:spPr>
        <a:xfrm>
          <a:off x="62507" y="2125265"/>
          <a:ext cx="1219200" cy="500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DF9F4-5047-42FC-8FB0-CF6C993F965A}">
      <dsp:nvSpPr>
        <dsp:cNvPr id="0" name=""/>
        <dsp:cNvSpPr/>
      </dsp:nvSpPr>
      <dsp:spPr>
        <a:xfrm>
          <a:off x="0" y="2750343"/>
          <a:ext cx="6096000" cy="62507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Intelligence Penetration</a:t>
          </a:r>
          <a:endParaRPr lang="en-GB" sz="3000" kern="1200" dirty="0"/>
        </a:p>
      </dsp:txBody>
      <dsp:txXfrm>
        <a:off x="1281707" y="2750343"/>
        <a:ext cx="4814292" cy="625078"/>
      </dsp:txXfrm>
    </dsp:sp>
    <dsp:sp modelId="{24CB6171-D51C-4A68-97B0-9C5E285F7E1D}">
      <dsp:nvSpPr>
        <dsp:cNvPr id="0" name=""/>
        <dsp:cNvSpPr/>
      </dsp:nvSpPr>
      <dsp:spPr>
        <a:xfrm>
          <a:off x="62507" y="2812851"/>
          <a:ext cx="1219200" cy="500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3F2C6-E5FB-4332-BBE5-03F6F9F266F1}">
      <dsp:nvSpPr>
        <dsp:cNvPr id="0" name=""/>
        <dsp:cNvSpPr/>
      </dsp:nvSpPr>
      <dsp:spPr>
        <a:xfrm>
          <a:off x="0" y="3437929"/>
          <a:ext cx="6096000" cy="62507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“Homeland Security”</a:t>
          </a:r>
          <a:endParaRPr lang="en-GB" sz="3000" kern="1200" dirty="0"/>
        </a:p>
      </dsp:txBody>
      <dsp:txXfrm>
        <a:off x="1281707" y="3437929"/>
        <a:ext cx="4814292" cy="625078"/>
      </dsp:txXfrm>
    </dsp:sp>
    <dsp:sp modelId="{C9D3635C-3491-4F9B-B50D-CB6B3B2EC1D1}">
      <dsp:nvSpPr>
        <dsp:cNvPr id="0" name=""/>
        <dsp:cNvSpPr/>
      </dsp:nvSpPr>
      <dsp:spPr>
        <a:xfrm>
          <a:off x="62507" y="3500437"/>
          <a:ext cx="1219200" cy="500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4C9F6-B7EA-41BC-A2A2-01C329B2FA3C}">
      <dsp:nvSpPr>
        <dsp:cNvPr id="0" name=""/>
        <dsp:cNvSpPr/>
      </dsp:nvSpPr>
      <dsp:spPr>
        <a:xfrm>
          <a:off x="0" y="0"/>
          <a:ext cx="6096000" cy="944562"/>
        </a:xfrm>
        <a:prstGeom prst="roundRect">
          <a:avLst>
            <a:gd name="adj" fmla="val 10000"/>
          </a:avLst>
        </a:prstGeom>
        <a:solidFill>
          <a:srgbClr val="EC4646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Anti-Radicalisation</a:t>
          </a:r>
          <a:endParaRPr lang="en-GB" sz="2800" kern="1200" dirty="0"/>
        </a:p>
      </dsp:txBody>
      <dsp:txXfrm>
        <a:off x="1313656" y="0"/>
        <a:ext cx="4782343" cy="944562"/>
      </dsp:txXfrm>
    </dsp:sp>
    <dsp:sp modelId="{0879F6C4-14E2-4F64-9572-C9FD3268194D}">
      <dsp:nvSpPr>
        <dsp:cNvPr id="0" name=""/>
        <dsp:cNvSpPr/>
      </dsp:nvSpPr>
      <dsp:spPr>
        <a:xfrm>
          <a:off x="94456" y="94456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16F26-6AAB-4929-8CEA-6DE137AE7A50}">
      <dsp:nvSpPr>
        <dsp:cNvPr id="0" name=""/>
        <dsp:cNvSpPr/>
      </dsp:nvSpPr>
      <dsp:spPr>
        <a:xfrm>
          <a:off x="0" y="1039018"/>
          <a:ext cx="6096000" cy="944562"/>
        </a:xfrm>
        <a:prstGeom prst="roundRect">
          <a:avLst>
            <a:gd name="adj" fmla="val 10000"/>
          </a:avLst>
        </a:prstGeom>
        <a:solidFill>
          <a:srgbClr val="EC4646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Impact of Military Interventions</a:t>
          </a:r>
          <a:endParaRPr lang="en-GB" sz="2800" kern="1200" dirty="0"/>
        </a:p>
      </dsp:txBody>
      <dsp:txXfrm>
        <a:off x="1313656" y="1039018"/>
        <a:ext cx="4782343" cy="944562"/>
      </dsp:txXfrm>
    </dsp:sp>
    <dsp:sp modelId="{407E4A05-47D9-4914-93EC-CA67AAB06ED8}">
      <dsp:nvSpPr>
        <dsp:cNvPr id="0" name=""/>
        <dsp:cNvSpPr/>
      </dsp:nvSpPr>
      <dsp:spPr>
        <a:xfrm>
          <a:off x="94456" y="1133474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DA559-B5D4-4654-9380-EDD5B97BB53D}">
      <dsp:nvSpPr>
        <dsp:cNvPr id="0" name=""/>
        <dsp:cNvSpPr/>
      </dsp:nvSpPr>
      <dsp:spPr>
        <a:xfrm>
          <a:off x="0" y="2078037"/>
          <a:ext cx="6096000" cy="944562"/>
        </a:xfrm>
        <a:prstGeom prst="roundRect">
          <a:avLst>
            <a:gd name="adj" fmla="val 10000"/>
          </a:avLst>
        </a:prstGeom>
        <a:solidFill>
          <a:srgbClr val="EC4646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Geo-political Developments</a:t>
          </a:r>
          <a:endParaRPr lang="en-GB" sz="2800" kern="1200" dirty="0"/>
        </a:p>
      </dsp:txBody>
      <dsp:txXfrm>
        <a:off x="1313656" y="2078037"/>
        <a:ext cx="4782343" cy="944562"/>
      </dsp:txXfrm>
    </dsp:sp>
    <dsp:sp modelId="{64D5B68A-53A5-4DB7-91D7-690CAAF73040}">
      <dsp:nvSpPr>
        <dsp:cNvPr id="0" name=""/>
        <dsp:cNvSpPr/>
      </dsp:nvSpPr>
      <dsp:spPr>
        <a:xfrm>
          <a:off x="94456" y="2172493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B5DD0-18E9-47E2-BAC3-1DA5B10E3AFD}">
      <dsp:nvSpPr>
        <dsp:cNvPr id="0" name=""/>
        <dsp:cNvSpPr/>
      </dsp:nvSpPr>
      <dsp:spPr>
        <a:xfrm>
          <a:off x="0" y="3117056"/>
          <a:ext cx="6096000" cy="944562"/>
        </a:xfrm>
        <a:prstGeom prst="roundRect">
          <a:avLst>
            <a:gd name="adj" fmla="val 10000"/>
          </a:avLst>
        </a:prstGeom>
        <a:solidFill>
          <a:srgbClr val="EC4646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Long Term Political Solutions</a:t>
          </a:r>
          <a:endParaRPr lang="en-GB" sz="2800" kern="1200" dirty="0"/>
        </a:p>
      </dsp:txBody>
      <dsp:txXfrm>
        <a:off x="1313656" y="3117056"/>
        <a:ext cx="4782343" cy="944562"/>
      </dsp:txXfrm>
    </dsp:sp>
    <dsp:sp modelId="{90CCCF30-D762-4765-97EB-CCA711C9A034}">
      <dsp:nvSpPr>
        <dsp:cNvPr id="0" name=""/>
        <dsp:cNvSpPr/>
      </dsp:nvSpPr>
      <dsp:spPr>
        <a:xfrm>
          <a:off x="94456" y="3211512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822B17-C69A-4715-8627-A9F8A863691E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9C647A-74F1-4E63-9B8C-A934A04B1541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/>
          <a:lstStyle/>
          <a:p>
            <a:r>
              <a:rPr lang="en-GB" dirty="0" smtClean="0"/>
              <a:t>Jonathan Evans</a:t>
            </a:r>
          </a:p>
          <a:p>
            <a:r>
              <a:rPr lang="en-GB" dirty="0" smtClean="0"/>
              <a:t>Former Director General</a:t>
            </a:r>
          </a:p>
          <a:p>
            <a:r>
              <a:rPr lang="en-GB" dirty="0" smtClean="0"/>
              <a:t>UK Security Service </a:t>
            </a:r>
          </a:p>
          <a:p>
            <a:r>
              <a:rPr lang="en-GB" dirty="0" smtClean="0"/>
              <a:t>MI5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Impact of Intelligence Agencies on the Evolution of the Global Threat</a:t>
            </a:r>
          </a:p>
        </p:txBody>
      </p:sp>
    </p:spTree>
    <p:extLst>
      <p:ext uri="{BB962C8B-B14F-4D97-AF65-F5344CB8AC3E}">
        <p14:creationId xmlns:p14="http://schemas.microsoft.com/office/powerpoint/2010/main" val="40244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What has gone well?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8640"/>
            <a:ext cx="1346246" cy="1540768"/>
          </a:xfr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88889807"/>
              </p:ext>
            </p:extLst>
          </p:nvPr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633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E222C2-672E-4E81-BFE6-A5907B5D9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9E222C2-672E-4E81-BFE6-A5907B5D9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C3F20A-0D3C-44B2-B032-8093F6BBE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CAC3F20A-0D3C-44B2-B032-8093F6BBE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645F74-4996-4F68-BDF4-67AE33322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BE645F74-4996-4F68-BDF4-67AE33322A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8FA02E-952C-4363-872D-10AAF2BE7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458FA02E-952C-4363-872D-10AAF2BE70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F9F30B-444C-4DAD-8FEF-00B8312F2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9F9F30B-444C-4DAD-8FEF-00B8312F2A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E2F04C-D049-47CF-A2E0-DC6B16A14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87E2F04C-D049-47CF-A2E0-DC6B16A142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153459-E232-4945-A1A5-7199E0AF9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27153459-E232-4945-A1A5-7199E0AF9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1C257D-C24D-4FAE-A498-D15A1A667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EC1C257D-C24D-4FAE-A498-D15A1A667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CB6171-D51C-4A68-97B0-9C5E285F7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24CB6171-D51C-4A68-97B0-9C5E285F7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4DF9F4-5047-42FC-8FB0-CF6C993F9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8B4DF9F4-5047-42FC-8FB0-CF6C993F96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D3635C-3491-4F9B-B50D-CB6B3B2EC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C9D3635C-3491-4F9B-B50D-CB6B3B2EC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83F2C6-E5FB-4332-BBE5-03F6F9F26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AA83F2C6-E5FB-4332-BBE5-03F6F9F266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067128" cy="1143000"/>
          </a:xfrm>
        </p:spPr>
        <p:txBody>
          <a:bodyPr/>
          <a:lstStyle/>
          <a:p>
            <a:r>
              <a:rPr lang="en-GB" dirty="0" smtClean="0"/>
              <a:t>And the problems?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23" y="203390"/>
            <a:ext cx="1258615" cy="1258615"/>
          </a:xfr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09220060"/>
              </p:ext>
            </p:extLst>
          </p:nvPr>
        </p:nvGraphicFramePr>
        <p:xfrm>
          <a:off x="1547664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415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79F6C4-14E2-4F64-9572-C9FD32681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879F6C4-14E2-4F64-9572-C9FD32681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34C9F6-B7EA-41BC-A2A2-01C329B2F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1F34C9F6-B7EA-41BC-A2A2-01C329B2F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7E4A05-47D9-4914-93EC-CA67AAB06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407E4A05-47D9-4914-93EC-CA67AAB06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D16F26-6AAB-4929-8CEA-6DE137AE7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28D16F26-6AAB-4929-8CEA-6DE137AE7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D5B68A-53A5-4DB7-91D7-690CAAF73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64D5B68A-53A5-4DB7-91D7-690CAAF73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ADA559-B5D4-4654-9380-EDD5B97BB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EEADA559-B5D4-4654-9380-EDD5B97BB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CCCF30-D762-4765-97EB-CCA711C9A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90CCCF30-D762-4765-97EB-CCA711C9A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5B5DD0-18E9-47E2-BAC3-1DA5B10E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EC5B5DD0-18E9-47E2-BAC3-1DA5B10E3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for the future?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2258855"/>
            <a:ext cx="8503920" cy="4572000"/>
          </a:xfrm>
        </p:spPr>
        <p:txBody>
          <a:bodyPr/>
          <a:lstStyle/>
          <a:p>
            <a:r>
              <a:rPr lang="en-GB" dirty="0" smtClean="0"/>
              <a:t>World class capabilities</a:t>
            </a:r>
          </a:p>
          <a:p>
            <a:r>
              <a:rPr lang="en-GB" dirty="0" smtClean="0"/>
              <a:t>Operating on a lawful and ethical basis</a:t>
            </a:r>
          </a:p>
          <a:p>
            <a:r>
              <a:rPr lang="en-GB" dirty="0" smtClean="0"/>
              <a:t>Delivering </a:t>
            </a:r>
            <a:r>
              <a:rPr lang="en-GB" dirty="0"/>
              <a:t>continued operational success</a:t>
            </a:r>
          </a:p>
          <a:p>
            <a:r>
              <a:rPr lang="en-GB" dirty="0" smtClean="0"/>
              <a:t>Engendering political and public support</a:t>
            </a:r>
          </a:p>
          <a:p>
            <a:r>
              <a:rPr lang="en-GB" dirty="0" smtClean="0"/>
              <a:t>To keep our countries safe</a:t>
            </a:r>
          </a:p>
          <a:p>
            <a:r>
              <a:rPr lang="en-GB" dirty="0" smtClean="0"/>
              <a:t>And provide space for our governments to address the wider political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87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/>
          <a:lstStyle/>
          <a:p>
            <a:r>
              <a:rPr lang="en-GB" dirty="0" smtClean="0"/>
              <a:t>Jonathan Evans</a:t>
            </a:r>
          </a:p>
          <a:p>
            <a:r>
              <a:rPr lang="en-GB" dirty="0" smtClean="0"/>
              <a:t>Former Director General</a:t>
            </a:r>
          </a:p>
          <a:p>
            <a:r>
              <a:rPr lang="en-GB" dirty="0" smtClean="0"/>
              <a:t>UK Security Service </a:t>
            </a:r>
          </a:p>
          <a:p>
            <a:r>
              <a:rPr lang="en-GB" dirty="0" smtClean="0"/>
              <a:t>MI5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Impact of Intelligence Agencies on the Evolution of the Global Threat</a:t>
            </a:r>
          </a:p>
        </p:txBody>
      </p:sp>
    </p:spTree>
    <p:extLst>
      <p:ext uri="{BB962C8B-B14F-4D97-AF65-F5344CB8AC3E}">
        <p14:creationId xmlns:p14="http://schemas.microsoft.com/office/powerpoint/2010/main" val="42534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118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The Impact of Intelligence Agencies on the Evolution of the Global Threat</vt:lpstr>
      <vt:lpstr>        What has gone well?</vt:lpstr>
      <vt:lpstr>And the problems?</vt:lpstr>
      <vt:lpstr>And for the future?</vt:lpstr>
      <vt:lpstr>The Impact of Intelligence Agencies on the Evolution of the Global Threat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Family</cp:lastModifiedBy>
  <cp:revision>6</cp:revision>
  <dcterms:created xsi:type="dcterms:W3CDTF">2015-04-17T10:12:57Z</dcterms:created>
  <dcterms:modified xsi:type="dcterms:W3CDTF">2015-04-17T11:15:36Z</dcterms:modified>
</cp:coreProperties>
</file>